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4" r:id="rId2"/>
    <p:sldId id="265" r:id="rId3"/>
    <p:sldId id="297" r:id="rId4"/>
    <p:sldId id="312" r:id="rId5"/>
    <p:sldId id="311" r:id="rId6"/>
    <p:sldId id="302" r:id="rId7"/>
    <p:sldId id="280" r:id="rId8"/>
    <p:sldId id="288" r:id="rId9"/>
    <p:sldId id="278" r:id="rId10"/>
    <p:sldId id="298" r:id="rId11"/>
    <p:sldId id="303" r:id="rId12"/>
    <p:sldId id="306" r:id="rId13"/>
    <p:sldId id="307" r:id="rId14"/>
    <p:sldId id="305" r:id="rId15"/>
    <p:sldId id="317" r:id="rId16"/>
    <p:sldId id="299" r:id="rId17"/>
    <p:sldId id="296" r:id="rId18"/>
    <p:sldId id="301" r:id="rId19"/>
    <p:sldId id="309" r:id="rId20"/>
    <p:sldId id="277" r:id="rId21"/>
    <p:sldId id="300" r:id="rId22"/>
    <p:sldId id="315" r:id="rId23"/>
    <p:sldId id="293" r:id="rId24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B932"/>
    <a:srgbClr val="EBAC07"/>
    <a:srgbClr val="F83003"/>
    <a:srgbClr val="4C6062"/>
    <a:srgbClr val="2D886E"/>
    <a:srgbClr val="777777"/>
    <a:srgbClr val="F1EFD7"/>
    <a:srgbClr val="D72B03"/>
    <a:srgbClr val="3B494B"/>
    <a:srgbClr val="7787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75" d="100"/>
          <a:sy n="75" d="100"/>
        </p:scale>
        <p:origin x="516" y="-42"/>
      </p:cViewPr>
      <p:guideLst>
        <p:guide orient="horz" pos="2160"/>
        <p:guide pos="3840"/>
        <p:guide pos="325"/>
        <p:guide pos="735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E00D72-F298-4869-ACB3-45D75B47C438}" type="doc">
      <dgm:prSet loTypeId="urn:microsoft.com/office/officeart/2009/3/layout/StepUp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FD54B52F-CF68-4B13-9156-24C120F44229}">
      <dgm:prSet phldrT="[文本]" custT="1"/>
      <dgm:spPr/>
      <dgm:t>
        <a:bodyPr/>
        <a:lstStyle/>
        <a:p>
          <a:r>
            <a:rPr lang="zh-CN" altLang="en-US" sz="2400" dirty="0" smtClean="0">
              <a:solidFill>
                <a:srgbClr val="EBAC07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缓慢消失</a:t>
          </a:r>
          <a:endParaRPr lang="zh-CN" altLang="en-US" sz="2400" dirty="0"/>
        </a:p>
      </dgm:t>
    </dgm:pt>
    <dgm:pt modelId="{2082E59C-30A2-402D-AE8A-5ED54726E6F3}" type="parTrans" cxnId="{7DF275FA-5D97-4BD4-A580-CFB37AB1B7CF}">
      <dgm:prSet/>
      <dgm:spPr/>
      <dgm:t>
        <a:bodyPr/>
        <a:lstStyle/>
        <a:p>
          <a:endParaRPr lang="zh-CN" altLang="en-US"/>
        </a:p>
      </dgm:t>
    </dgm:pt>
    <dgm:pt modelId="{B173896B-F6F3-4416-B0A1-FC13D9C4C61A}" type="sibTrans" cxnId="{7DF275FA-5D97-4BD4-A580-CFB37AB1B7CF}">
      <dgm:prSet/>
      <dgm:spPr/>
      <dgm:t>
        <a:bodyPr/>
        <a:lstStyle/>
        <a:p>
          <a:endParaRPr lang="zh-CN" altLang="en-US"/>
        </a:p>
      </dgm:t>
    </dgm:pt>
    <dgm:pt modelId="{AFD42EDE-A776-4918-8065-843FC9CBFA32}">
      <dgm:prSet phldrT="[文本]" custT="1"/>
      <dgm:spPr/>
      <dgm:t>
        <a:bodyPr/>
        <a:lstStyle/>
        <a:p>
          <a:r>
            <a:rPr lang="zh-CN" altLang="en-US" sz="2400" dirty="0" smtClean="0">
              <a:solidFill>
                <a:srgbClr val="A2B932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实现闪烁</a:t>
          </a:r>
          <a:endParaRPr lang="zh-CN" altLang="en-US" sz="2400" dirty="0"/>
        </a:p>
      </dgm:t>
    </dgm:pt>
    <dgm:pt modelId="{6A1482E2-FE9A-4DD8-A4EE-8A5553C4E78B}" type="parTrans" cxnId="{0D836561-F617-4979-88ED-24CC021A03A8}">
      <dgm:prSet/>
      <dgm:spPr/>
      <dgm:t>
        <a:bodyPr/>
        <a:lstStyle/>
        <a:p>
          <a:endParaRPr lang="zh-CN" altLang="en-US"/>
        </a:p>
      </dgm:t>
    </dgm:pt>
    <dgm:pt modelId="{C259AE6E-940C-4D9F-8365-6081BCABB652}" type="sibTrans" cxnId="{0D836561-F617-4979-88ED-24CC021A03A8}">
      <dgm:prSet/>
      <dgm:spPr/>
      <dgm:t>
        <a:bodyPr/>
        <a:lstStyle/>
        <a:p>
          <a:endParaRPr lang="zh-CN" altLang="en-US"/>
        </a:p>
      </dgm:t>
    </dgm:pt>
    <dgm:pt modelId="{30552230-BE3B-4462-8A63-F539DB973DCD}">
      <dgm:prSet phldrT="[文本]" custT="1"/>
      <dgm:spPr/>
      <dgm:t>
        <a:bodyPr/>
        <a:lstStyle/>
        <a:p>
          <a:r>
            <a:rPr lang="zh-CN" altLang="en-US" sz="2400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假装思考</a:t>
          </a:r>
          <a:endParaRPr lang="zh-CN" altLang="en-US" sz="2400" dirty="0"/>
        </a:p>
      </dgm:t>
    </dgm:pt>
    <dgm:pt modelId="{5F7D1427-22D2-4CAF-87A4-E57707F5613B}" type="parTrans" cxnId="{02CAAB01-450A-49F0-91C5-72EE13680370}">
      <dgm:prSet/>
      <dgm:spPr/>
      <dgm:t>
        <a:bodyPr/>
        <a:lstStyle/>
        <a:p>
          <a:endParaRPr lang="zh-CN" altLang="en-US"/>
        </a:p>
      </dgm:t>
    </dgm:pt>
    <dgm:pt modelId="{4805C387-9577-4564-8006-0ECB7AAFA22A}" type="sibTrans" cxnId="{02CAAB01-450A-49F0-91C5-72EE13680370}">
      <dgm:prSet/>
      <dgm:spPr/>
      <dgm:t>
        <a:bodyPr/>
        <a:lstStyle/>
        <a:p>
          <a:endParaRPr lang="zh-CN" altLang="en-US"/>
        </a:p>
      </dgm:t>
    </dgm:pt>
    <dgm:pt modelId="{5C6ED6E9-F103-4AF6-ACEC-D851014FC32E}" type="pres">
      <dgm:prSet presAssocID="{99E00D72-F298-4869-ACB3-45D75B47C438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zh-CN" altLang="en-US"/>
        </a:p>
      </dgm:t>
    </dgm:pt>
    <dgm:pt modelId="{880B42B6-5CF2-4929-B0F8-017B77AE9FA6}" type="pres">
      <dgm:prSet presAssocID="{FD54B52F-CF68-4B13-9156-24C120F44229}" presName="composite" presStyleCnt="0"/>
      <dgm:spPr/>
    </dgm:pt>
    <dgm:pt modelId="{9A130221-D0EC-481C-9041-6B259347B995}" type="pres">
      <dgm:prSet presAssocID="{FD54B52F-CF68-4B13-9156-24C120F44229}" presName="LShape" presStyleLbl="alignNode1" presStyleIdx="0" presStyleCnt="5"/>
      <dgm:spPr/>
    </dgm:pt>
    <dgm:pt modelId="{5A2F14E4-435C-48D6-A937-DB8B234F0AD6}" type="pres">
      <dgm:prSet presAssocID="{FD54B52F-CF68-4B13-9156-24C120F44229}" presName="ParentText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20B989D-2510-4E72-9870-03C7F9DCFC9E}" type="pres">
      <dgm:prSet presAssocID="{FD54B52F-CF68-4B13-9156-24C120F44229}" presName="Triangle" presStyleLbl="alignNode1" presStyleIdx="1" presStyleCnt="5"/>
      <dgm:spPr/>
    </dgm:pt>
    <dgm:pt modelId="{CCA577FB-310E-4923-B7A1-2628F32AB283}" type="pres">
      <dgm:prSet presAssocID="{B173896B-F6F3-4416-B0A1-FC13D9C4C61A}" presName="sibTrans" presStyleCnt="0"/>
      <dgm:spPr/>
    </dgm:pt>
    <dgm:pt modelId="{7F65E3C2-5BDB-4DCB-8B4E-79F12BF21911}" type="pres">
      <dgm:prSet presAssocID="{B173896B-F6F3-4416-B0A1-FC13D9C4C61A}" presName="space" presStyleCnt="0"/>
      <dgm:spPr/>
    </dgm:pt>
    <dgm:pt modelId="{B8C3F97B-C3B5-40A0-8429-8D5A76DC96A2}" type="pres">
      <dgm:prSet presAssocID="{AFD42EDE-A776-4918-8065-843FC9CBFA32}" presName="composite" presStyleCnt="0"/>
      <dgm:spPr/>
    </dgm:pt>
    <dgm:pt modelId="{E865D3F4-F207-41AE-900E-8305F48F2FEB}" type="pres">
      <dgm:prSet presAssocID="{AFD42EDE-A776-4918-8065-843FC9CBFA32}" presName="LShape" presStyleLbl="alignNode1" presStyleIdx="2" presStyleCnt="5"/>
      <dgm:spPr/>
    </dgm:pt>
    <dgm:pt modelId="{6AB27526-4BF9-426C-B487-6A524049ABE4}" type="pres">
      <dgm:prSet presAssocID="{AFD42EDE-A776-4918-8065-843FC9CBFA32}" presName="ParentText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BD9447E-5AE6-417B-B172-46358AC72F80}" type="pres">
      <dgm:prSet presAssocID="{AFD42EDE-A776-4918-8065-843FC9CBFA32}" presName="Triangle" presStyleLbl="alignNode1" presStyleIdx="3" presStyleCnt="5"/>
      <dgm:spPr/>
    </dgm:pt>
    <dgm:pt modelId="{16800D56-4725-4DCD-AC18-A677D0E162A6}" type="pres">
      <dgm:prSet presAssocID="{C259AE6E-940C-4D9F-8365-6081BCABB652}" presName="sibTrans" presStyleCnt="0"/>
      <dgm:spPr/>
    </dgm:pt>
    <dgm:pt modelId="{BB7C1149-5B2E-4884-A5DC-5CE1B75A33AE}" type="pres">
      <dgm:prSet presAssocID="{C259AE6E-940C-4D9F-8365-6081BCABB652}" presName="space" presStyleCnt="0"/>
      <dgm:spPr/>
    </dgm:pt>
    <dgm:pt modelId="{023CD19F-C974-4550-A595-1C3B836BDF24}" type="pres">
      <dgm:prSet presAssocID="{30552230-BE3B-4462-8A63-F539DB973DCD}" presName="composite" presStyleCnt="0"/>
      <dgm:spPr/>
    </dgm:pt>
    <dgm:pt modelId="{503FCEF9-C71A-4856-9D99-6E6DC7D2FDF2}" type="pres">
      <dgm:prSet presAssocID="{30552230-BE3B-4462-8A63-F539DB973DCD}" presName="LShape" presStyleLbl="alignNode1" presStyleIdx="4" presStyleCnt="5"/>
      <dgm:spPr/>
    </dgm:pt>
    <dgm:pt modelId="{D9566053-1059-4E2D-B44C-77966D67F6EC}" type="pres">
      <dgm:prSet presAssocID="{30552230-BE3B-4462-8A63-F539DB973DCD}" presName="ParentText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0D836561-F617-4979-88ED-24CC021A03A8}" srcId="{99E00D72-F298-4869-ACB3-45D75B47C438}" destId="{AFD42EDE-A776-4918-8065-843FC9CBFA32}" srcOrd="1" destOrd="0" parTransId="{6A1482E2-FE9A-4DD8-A4EE-8A5553C4E78B}" sibTransId="{C259AE6E-940C-4D9F-8365-6081BCABB652}"/>
    <dgm:cxn modelId="{882AA86E-199B-4075-BE07-28CB508E7A98}" type="presOf" srcId="{99E00D72-F298-4869-ACB3-45D75B47C438}" destId="{5C6ED6E9-F103-4AF6-ACEC-D851014FC32E}" srcOrd="0" destOrd="0" presId="urn:microsoft.com/office/officeart/2009/3/layout/StepUpProcess"/>
    <dgm:cxn modelId="{02CAAB01-450A-49F0-91C5-72EE13680370}" srcId="{99E00D72-F298-4869-ACB3-45D75B47C438}" destId="{30552230-BE3B-4462-8A63-F539DB973DCD}" srcOrd="2" destOrd="0" parTransId="{5F7D1427-22D2-4CAF-87A4-E57707F5613B}" sibTransId="{4805C387-9577-4564-8006-0ECB7AAFA22A}"/>
    <dgm:cxn modelId="{B7358E87-7C6D-4EC8-8AF9-B09841E51622}" type="presOf" srcId="{FD54B52F-CF68-4B13-9156-24C120F44229}" destId="{5A2F14E4-435C-48D6-A937-DB8B234F0AD6}" srcOrd="0" destOrd="0" presId="urn:microsoft.com/office/officeart/2009/3/layout/StepUpProcess"/>
    <dgm:cxn modelId="{7DF275FA-5D97-4BD4-A580-CFB37AB1B7CF}" srcId="{99E00D72-F298-4869-ACB3-45D75B47C438}" destId="{FD54B52F-CF68-4B13-9156-24C120F44229}" srcOrd="0" destOrd="0" parTransId="{2082E59C-30A2-402D-AE8A-5ED54726E6F3}" sibTransId="{B173896B-F6F3-4416-B0A1-FC13D9C4C61A}"/>
    <dgm:cxn modelId="{576D521D-F843-430F-9A7C-96C584E3226F}" type="presOf" srcId="{AFD42EDE-A776-4918-8065-843FC9CBFA32}" destId="{6AB27526-4BF9-426C-B487-6A524049ABE4}" srcOrd="0" destOrd="0" presId="urn:microsoft.com/office/officeart/2009/3/layout/StepUpProcess"/>
    <dgm:cxn modelId="{754B02C8-E1DC-434B-BC7C-F0200DE2990C}" type="presOf" srcId="{30552230-BE3B-4462-8A63-F539DB973DCD}" destId="{D9566053-1059-4E2D-B44C-77966D67F6EC}" srcOrd="0" destOrd="0" presId="urn:microsoft.com/office/officeart/2009/3/layout/StepUpProcess"/>
    <dgm:cxn modelId="{2D4B4FD8-0A75-45B2-935E-26367DD5554B}" type="presParOf" srcId="{5C6ED6E9-F103-4AF6-ACEC-D851014FC32E}" destId="{880B42B6-5CF2-4929-B0F8-017B77AE9FA6}" srcOrd="0" destOrd="0" presId="urn:microsoft.com/office/officeart/2009/3/layout/StepUpProcess"/>
    <dgm:cxn modelId="{719FD185-AECA-46C1-8C21-689505875E13}" type="presParOf" srcId="{880B42B6-5CF2-4929-B0F8-017B77AE9FA6}" destId="{9A130221-D0EC-481C-9041-6B259347B995}" srcOrd="0" destOrd="0" presId="urn:microsoft.com/office/officeart/2009/3/layout/StepUpProcess"/>
    <dgm:cxn modelId="{403928EC-3EFB-4193-B582-3B09F93DFE79}" type="presParOf" srcId="{880B42B6-5CF2-4929-B0F8-017B77AE9FA6}" destId="{5A2F14E4-435C-48D6-A937-DB8B234F0AD6}" srcOrd="1" destOrd="0" presId="urn:microsoft.com/office/officeart/2009/3/layout/StepUpProcess"/>
    <dgm:cxn modelId="{A9435F2B-859C-4EFF-8403-440425DF2E24}" type="presParOf" srcId="{880B42B6-5CF2-4929-B0F8-017B77AE9FA6}" destId="{320B989D-2510-4E72-9870-03C7F9DCFC9E}" srcOrd="2" destOrd="0" presId="urn:microsoft.com/office/officeart/2009/3/layout/StepUpProcess"/>
    <dgm:cxn modelId="{954AAE1F-D723-4B63-AF91-6F5E22DC84FB}" type="presParOf" srcId="{5C6ED6E9-F103-4AF6-ACEC-D851014FC32E}" destId="{CCA577FB-310E-4923-B7A1-2628F32AB283}" srcOrd="1" destOrd="0" presId="urn:microsoft.com/office/officeart/2009/3/layout/StepUpProcess"/>
    <dgm:cxn modelId="{467D5068-7CF6-4638-818B-8A02109ECADB}" type="presParOf" srcId="{CCA577FB-310E-4923-B7A1-2628F32AB283}" destId="{7F65E3C2-5BDB-4DCB-8B4E-79F12BF21911}" srcOrd="0" destOrd="0" presId="urn:microsoft.com/office/officeart/2009/3/layout/StepUpProcess"/>
    <dgm:cxn modelId="{320F281F-BA61-4E10-8D34-85741820B592}" type="presParOf" srcId="{5C6ED6E9-F103-4AF6-ACEC-D851014FC32E}" destId="{B8C3F97B-C3B5-40A0-8429-8D5A76DC96A2}" srcOrd="2" destOrd="0" presId="urn:microsoft.com/office/officeart/2009/3/layout/StepUpProcess"/>
    <dgm:cxn modelId="{434E811A-B661-4BCF-9587-D9E5347F20B8}" type="presParOf" srcId="{B8C3F97B-C3B5-40A0-8429-8D5A76DC96A2}" destId="{E865D3F4-F207-41AE-900E-8305F48F2FEB}" srcOrd="0" destOrd="0" presId="urn:microsoft.com/office/officeart/2009/3/layout/StepUpProcess"/>
    <dgm:cxn modelId="{596C4224-295E-43EE-A37F-541830F98695}" type="presParOf" srcId="{B8C3F97B-C3B5-40A0-8429-8D5A76DC96A2}" destId="{6AB27526-4BF9-426C-B487-6A524049ABE4}" srcOrd="1" destOrd="0" presId="urn:microsoft.com/office/officeart/2009/3/layout/StepUpProcess"/>
    <dgm:cxn modelId="{0580C30F-9443-4A81-AF47-A8C1483636E7}" type="presParOf" srcId="{B8C3F97B-C3B5-40A0-8429-8D5A76DC96A2}" destId="{CBD9447E-5AE6-417B-B172-46358AC72F80}" srcOrd="2" destOrd="0" presId="urn:microsoft.com/office/officeart/2009/3/layout/StepUpProcess"/>
    <dgm:cxn modelId="{1BE7DEFD-828A-4A9F-912F-56C6422A45FB}" type="presParOf" srcId="{5C6ED6E9-F103-4AF6-ACEC-D851014FC32E}" destId="{16800D56-4725-4DCD-AC18-A677D0E162A6}" srcOrd="3" destOrd="0" presId="urn:microsoft.com/office/officeart/2009/3/layout/StepUpProcess"/>
    <dgm:cxn modelId="{D2667DF4-AA4F-4D1C-842D-A9FCD45947DC}" type="presParOf" srcId="{16800D56-4725-4DCD-AC18-A677D0E162A6}" destId="{BB7C1149-5B2E-4884-A5DC-5CE1B75A33AE}" srcOrd="0" destOrd="0" presId="urn:microsoft.com/office/officeart/2009/3/layout/StepUpProcess"/>
    <dgm:cxn modelId="{199FDF6D-A246-4637-8845-B219CD68D0E3}" type="presParOf" srcId="{5C6ED6E9-F103-4AF6-ACEC-D851014FC32E}" destId="{023CD19F-C974-4550-A595-1C3B836BDF24}" srcOrd="4" destOrd="0" presId="urn:microsoft.com/office/officeart/2009/3/layout/StepUpProcess"/>
    <dgm:cxn modelId="{966ACDCF-DDCD-4A22-82ED-A33137D39E80}" type="presParOf" srcId="{023CD19F-C974-4550-A595-1C3B836BDF24}" destId="{503FCEF9-C71A-4856-9D99-6E6DC7D2FDF2}" srcOrd="0" destOrd="0" presId="urn:microsoft.com/office/officeart/2009/3/layout/StepUpProcess"/>
    <dgm:cxn modelId="{73F40E60-4118-4A34-BBA8-5440BC7C0948}" type="presParOf" srcId="{023CD19F-C974-4550-A595-1C3B836BDF24}" destId="{D9566053-1059-4E2D-B44C-77966D67F6EC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130221-D0EC-481C-9041-6B259347B995}">
      <dsp:nvSpPr>
        <dsp:cNvPr id="0" name=""/>
        <dsp:cNvSpPr/>
      </dsp:nvSpPr>
      <dsp:spPr>
        <a:xfrm rot="5400000">
          <a:off x="360954" y="1177957"/>
          <a:ext cx="1073357" cy="1786042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2F14E4-435C-48D6-A937-DB8B234F0AD6}">
      <dsp:nvSpPr>
        <dsp:cNvPr id="0" name=""/>
        <dsp:cNvSpPr/>
      </dsp:nvSpPr>
      <dsp:spPr>
        <a:xfrm>
          <a:off x="181784" y="1711599"/>
          <a:ext cx="1612448" cy="14134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solidFill>
                <a:srgbClr val="EBAC07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缓慢消失</a:t>
          </a:r>
          <a:endParaRPr lang="zh-CN" altLang="en-US" sz="2400" kern="1200" dirty="0"/>
        </a:p>
      </dsp:txBody>
      <dsp:txXfrm>
        <a:off x="181784" y="1711599"/>
        <a:ext cx="1612448" cy="1413406"/>
      </dsp:txXfrm>
    </dsp:sp>
    <dsp:sp modelId="{320B989D-2510-4E72-9870-03C7F9DCFC9E}">
      <dsp:nvSpPr>
        <dsp:cNvPr id="0" name=""/>
        <dsp:cNvSpPr/>
      </dsp:nvSpPr>
      <dsp:spPr>
        <a:xfrm>
          <a:off x="1489997" y="1046467"/>
          <a:ext cx="304235" cy="304235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65D3F4-F207-41AE-900E-8305F48F2FEB}">
      <dsp:nvSpPr>
        <dsp:cNvPr id="0" name=""/>
        <dsp:cNvSpPr/>
      </dsp:nvSpPr>
      <dsp:spPr>
        <a:xfrm rot="5400000">
          <a:off x="2334906" y="689501"/>
          <a:ext cx="1073357" cy="1786042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B27526-4BF9-426C-B487-6A524049ABE4}">
      <dsp:nvSpPr>
        <dsp:cNvPr id="0" name=""/>
        <dsp:cNvSpPr/>
      </dsp:nvSpPr>
      <dsp:spPr>
        <a:xfrm>
          <a:off x="2155736" y="1223143"/>
          <a:ext cx="1612448" cy="14134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solidFill>
                <a:srgbClr val="A2B932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实现闪烁</a:t>
          </a:r>
          <a:endParaRPr lang="zh-CN" altLang="en-US" sz="2400" kern="1200" dirty="0"/>
        </a:p>
      </dsp:txBody>
      <dsp:txXfrm>
        <a:off x="2155736" y="1223143"/>
        <a:ext cx="1612448" cy="1413406"/>
      </dsp:txXfrm>
    </dsp:sp>
    <dsp:sp modelId="{CBD9447E-5AE6-417B-B172-46358AC72F80}">
      <dsp:nvSpPr>
        <dsp:cNvPr id="0" name=""/>
        <dsp:cNvSpPr/>
      </dsp:nvSpPr>
      <dsp:spPr>
        <a:xfrm>
          <a:off x="3463950" y="558010"/>
          <a:ext cx="304235" cy="304235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3FCEF9-C71A-4856-9D99-6E6DC7D2FDF2}">
      <dsp:nvSpPr>
        <dsp:cNvPr id="0" name=""/>
        <dsp:cNvSpPr/>
      </dsp:nvSpPr>
      <dsp:spPr>
        <a:xfrm rot="5400000">
          <a:off x="4308859" y="201044"/>
          <a:ext cx="1073357" cy="1786042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566053-1059-4E2D-B44C-77966D67F6EC}">
      <dsp:nvSpPr>
        <dsp:cNvPr id="0" name=""/>
        <dsp:cNvSpPr/>
      </dsp:nvSpPr>
      <dsp:spPr>
        <a:xfrm>
          <a:off x="4129689" y="734686"/>
          <a:ext cx="1612448" cy="14134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假装思考</a:t>
          </a:r>
          <a:endParaRPr lang="zh-CN" altLang="en-US" sz="2400" kern="1200" dirty="0"/>
        </a:p>
      </dsp:txBody>
      <dsp:txXfrm>
        <a:off x="4129689" y="734686"/>
        <a:ext cx="1612448" cy="14134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E986-9719-4126-813C-5655AF06B34B}" type="datetimeFigureOut">
              <a:rPr lang="zh-CN" altLang="en-US" smtClean="0"/>
              <a:t>2014/7/17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2BC21-A1DE-436F-ADD0-3C423652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9253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E986-9719-4126-813C-5655AF06B34B}" type="datetimeFigureOut">
              <a:rPr lang="zh-CN" altLang="en-US" smtClean="0"/>
              <a:t>2014/7/17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2BC21-A1DE-436F-ADD0-3C423652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0869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E986-9719-4126-813C-5655AF06B34B}" type="datetimeFigureOut">
              <a:rPr lang="zh-CN" altLang="en-US" smtClean="0"/>
              <a:t>2014/7/17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2BC21-A1DE-436F-ADD0-3C423652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6306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E986-9719-4126-813C-5655AF06B34B}" type="datetimeFigureOut">
              <a:rPr lang="zh-CN" altLang="en-US" smtClean="0"/>
              <a:t>2014/7/17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2BC21-A1DE-436F-ADD0-3C423652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3128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E986-9719-4126-813C-5655AF06B34B}" type="datetimeFigureOut">
              <a:rPr lang="zh-CN" altLang="en-US" smtClean="0"/>
              <a:t>2014/7/17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2BC21-A1DE-436F-ADD0-3C423652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5848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E986-9719-4126-813C-5655AF06B34B}" type="datetimeFigureOut">
              <a:rPr lang="zh-CN" altLang="en-US" smtClean="0"/>
              <a:t>2014/7/17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2BC21-A1DE-436F-ADD0-3C423652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7641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E986-9719-4126-813C-5655AF06B34B}" type="datetimeFigureOut">
              <a:rPr lang="zh-CN" altLang="en-US" smtClean="0"/>
              <a:t>2014/7/17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2BC21-A1DE-436F-ADD0-3C423652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6475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E986-9719-4126-813C-5655AF06B34B}" type="datetimeFigureOut">
              <a:rPr lang="zh-CN" altLang="en-US" smtClean="0"/>
              <a:t>2014/7/17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2BC21-A1DE-436F-ADD0-3C423652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096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E986-9719-4126-813C-5655AF06B34B}" type="datetimeFigureOut">
              <a:rPr lang="zh-CN" altLang="en-US" smtClean="0"/>
              <a:t>2014/7/17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2BC21-A1DE-436F-ADD0-3C423652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52141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E986-9719-4126-813C-5655AF06B34B}" type="datetimeFigureOut">
              <a:rPr lang="zh-CN" altLang="en-US" smtClean="0"/>
              <a:t>2014/7/17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2BC21-A1DE-436F-ADD0-3C423652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714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E986-9719-4126-813C-5655AF06B34B}" type="datetimeFigureOut">
              <a:rPr lang="zh-CN" altLang="en-US" smtClean="0"/>
              <a:t>2014/7/17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2BC21-A1DE-436F-ADD0-3C423652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6501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AE986-9719-4126-813C-5655AF06B34B}" type="datetimeFigureOut">
              <a:rPr lang="zh-CN" altLang="en-US" smtClean="0"/>
              <a:t>2014/7/17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2BC21-A1DE-436F-ADD0-3C4236527EF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635000" y="-495300"/>
            <a:ext cx="787400" cy="495300"/>
          </a:xfrm>
          <a:prstGeom prst="rect">
            <a:avLst/>
          </a:prstGeom>
          <a:solidFill>
            <a:srgbClr val="F83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1422400" y="-495300"/>
            <a:ext cx="787400" cy="495300"/>
          </a:xfrm>
          <a:prstGeom prst="rect">
            <a:avLst/>
          </a:prstGeom>
          <a:solidFill>
            <a:srgbClr val="EBAC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2209800" y="-495300"/>
            <a:ext cx="787400" cy="495300"/>
          </a:xfrm>
          <a:prstGeom prst="rect">
            <a:avLst/>
          </a:prstGeom>
          <a:solidFill>
            <a:srgbClr val="A2B9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2997200" y="-498058"/>
            <a:ext cx="787400" cy="495300"/>
          </a:xfrm>
          <a:prstGeom prst="rect">
            <a:avLst/>
          </a:prstGeom>
          <a:solidFill>
            <a:srgbClr val="4C60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3784600" y="-500816"/>
            <a:ext cx="787400" cy="495300"/>
          </a:xfrm>
          <a:prstGeom prst="rect">
            <a:avLst/>
          </a:prstGeom>
          <a:solidFill>
            <a:srgbClr val="2D88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67802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children19930928.github.io/LastIsWorst/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9681494" y="2552700"/>
            <a:ext cx="1752600" cy="1752600"/>
          </a:xfrm>
          <a:prstGeom prst="roundRect">
            <a:avLst/>
          </a:prstGeom>
          <a:solidFill>
            <a:srgbClr val="0EA6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103974" y="-94170"/>
            <a:ext cx="12192000" cy="6952169"/>
          </a:xfrm>
          <a:prstGeom prst="rect">
            <a:avLst/>
          </a:prstGeom>
          <a:solidFill>
            <a:srgbClr val="0EA6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096000" y="-94170"/>
            <a:ext cx="6096000" cy="69521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5331335" y="7772752"/>
            <a:ext cx="3124200" cy="3124200"/>
          </a:xfrm>
          <a:prstGeom prst="ellipse">
            <a:avLst/>
          </a:pr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5715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331427" y="960230"/>
            <a:ext cx="37338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0" b="1" dirty="0">
                <a:latin typeface="Curlz MT" panose="04040404050702020202" pitchFamily="82" charset="0"/>
              </a:rPr>
              <a:t>Never </a:t>
            </a:r>
            <a:r>
              <a:rPr lang="en-US" altLang="zh-CN" sz="10000" b="1" dirty="0" smtClean="0">
                <a:latin typeface="Curlz MT" panose="04040404050702020202" pitchFamily="82" charset="0"/>
              </a:rPr>
              <a:t> Be </a:t>
            </a:r>
          </a:p>
          <a:p>
            <a:pPr algn="ctr"/>
            <a:r>
              <a:rPr lang="en-US" altLang="zh-CN" sz="10000" b="1" dirty="0" smtClean="0">
                <a:latin typeface="Curlz MT" panose="04040404050702020202" pitchFamily="82" charset="0"/>
              </a:rPr>
              <a:t>Last</a:t>
            </a:r>
            <a:endParaRPr lang="zh-CN" altLang="en-US" sz="10000" b="1" dirty="0">
              <a:latin typeface="Curlz MT" panose="04040404050702020202" pitchFamily="82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007672" y="4902076"/>
            <a:ext cx="3848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 smtClean="0">
                <a:solidFill>
                  <a:srgbClr val="0A74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2011013259</a:t>
            </a:r>
            <a:r>
              <a:rPr lang="zh-CN" altLang="en-US" sz="2400" b="1" dirty="0" smtClean="0">
                <a:solidFill>
                  <a:srgbClr val="0A74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邱泓钧</a:t>
            </a:r>
            <a:endParaRPr lang="en-US" altLang="zh-CN" sz="2400" b="1" dirty="0" smtClean="0">
              <a:solidFill>
                <a:srgbClr val="0A740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400" b="1" dirty="0" smtClean="0">
                <a:solidFill>
                  <a:srgbClr val="0A74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2012013309</a:t>
            </a:r>
            <a:r>
              <a:rPr lang="zh-CN" altLang="en-US" sz="2400" b="1" dirty="0" smtClean="0">
                <a:solidFill>
                  <a:srgbClr val="0A740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王程鹏</a:t>
            </a:r>
            <a:endParaRPr lang="zh-CN" altLang="en-US" sz="2400" b="1" dirty="0">
              <a:solidFill>
                <a:srgbClr val="0A740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969342" y="3073221"/>
            <a:ext cx="62533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2800" b="1" dirty="0">
              <a:effectLst>
                <a:outerShdw blurRad="60007" dist="200025" dir="15000000" sy="30000" kx="-1800000" algn="bl" rotWithShape="0">
                  <a:prstClr val="black">
                    <a:alpha val="32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4115985" y="1401899"/>
            <a:ext cx="3960030" cy="3960030"/>
          </a:xfrm>
          <a:prstGeom prst="ellipse">
            <a:avLst/>
          </a:prstGeom>
          <a:noFill/>
          <a:ln w="76200">
            <a:solidFill>
              <a:srgbClr val="0A740D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0756" y="6758383"/>
            <a:ext cx="2865368" cy="549297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3058" y="6104217"/>
            <a:ext cx="2865368" cy="549297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9038" y="6690120"/>
            <a:ext cx="2865368" cy="5492972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0756" y="6780473"/>
            <a:ext cx="2865368" cy="5492972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5353" y="6930053"/>
            <a:ext cx="2865368" cy="5492972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9038" y="6712210"/>
            <a:ext cx="2865368" cy="5492972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864" y="6780473"/>
            <a:ext cx="2865368" cy="5492972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6436" y="8331391"/>
            <a:ext cx="2865368" cy="5492972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22658" y="6712210"/>
            <a:ext cx="2865368" cy="5492972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65622" y="6690120"/>
            <a:ext cx="2865368" cy="5492972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5967" y="7953677"/>
            <a:ext cx="2865368" cy="5492972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8100" y="6712210"/>
            <a:ext cx="2865368" cy="5492972"/>
          </a:xfrm>
          <a:prstGeom prst="rect">
            <a:avLst/>
          </a:prstGeom>
        </p:spPr>
      </p:pic>
      <p:sp>
        <p:nvSpPr>
          <p:cNvPr id="29" name="文本框 28"/>
          <p:cNvSpPr txBox="1"/>
          <p:nvPr/>
        </p:nvSpPr>
        <p:spPr>
          <a:xfrm>
            <a:off x="9467843" y="6175960"/>
            <a:ext cx="36056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© Sunshine &amp; children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8174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5" presetClass="path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0 L -0.14375 0 " pathEditMode="relative" rAng="0" ptsTypes="AA">
                                          <p:cBhvr>
                                            <p:cTn id="6" dur="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7187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fill="hold" grpId="4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5400000">
                                          <p:cBhvr>
                                            <p:cTn id="8" dur="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10" presetID="35" presetClass="path" presetSubtype="0" fill="hold" grpId="1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animMotion origin="layout" path="M -0.14375 0 L -0.2862 0 " pathEditMode="relative" rAng="0" ptsTypes="AA">
                                          <p:cBhvr>
                                            <p:cTn id="11" dur="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7148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2" presetID="8" presetClass="emph" presetSubtype="0" fill="hold" grpId="5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Rot by="-5400000">
                                          <p:cBhvr>
                                            <p:cTn id="13" dur="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700"/>
                                </p:stCondLst>
                                <p:childTnLst>
                                  <p:par>
                                    <p:cTn id="15" presetID="35" presetClass="path" presetSubtype="0" fill="hold" grpId="3" nodeType="afterEffect">
                                      <p:stCondLst>
                                        <p:cond delay="400"/>
                                      </p:stCondLst>
                                      <p:childTnLst>
                                        <p:animMotion origin="layout" path="M -0.28619 0 L -0.43125 0 " pathEditMode="relative" rAng="0" ptsTypes="AA">
                                          <p:cBhvr>
                                            <p:cTn id="16" dur="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7201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fill="hold" grpId="6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Rot by="-5400000">
                                          <p:cBhvr>
                                            <p:cTn id="18" dur="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20" presetID="35" presetClass="path" presetSubtype="0" fill="hold" grpId="2" nodeType="afterEffect">
                                      <p:stCondLst>
                                        <p:cond delay="600"/>
                                      </p:stCondLst>
                                      <p:childTnLst>
                                        <p:animMotion origin="layout" path="M -0.43125 0 L -0.575 0 " pathEditMode="relative" rAng="0" ptsTypes="AA">
                                          <p:cBhvr>
                                            <p:cTn id="21" dur="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7187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2" presetID="8" presetClass="emph" presetSubtype="0" fill="hold" grpId="7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Rot by="-5400000">
                                          <p:cBhvr>
                                            <p:cTn id="23" dur="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fill="hold" grpId="8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0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80000" y="8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16" presetClass="entr" presetSubtype="37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8" dur="2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64" presetClass="path" presetSubtype="0" fill="hold" grpId="0" nodeType="withEffect" p14:presetBounceEnd="38000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0 3.7037E-7 L 0 -0.77338 " pathEditMode="relative" rAng="0" ptsTypes="AA" p14:bounceEnd="38000">
                                          <p:cBhvr>
                                            <p:cTn id="3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3868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grpId="2" nodeType="withEffect">
                                      <p:stCondLst>
                                        <p:cond delay="145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8" presetClass="emph" presetSubtype="0" decel="800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Rot by="86400000">
                                          <p:cBhvr>
                                            <p:cTn id="39" dur="68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8" decel="3000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2" presetClass="entr" presetSubtype="8" decel="3000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64" presetClass="path" presetSubtype="0" decel="50000" autoRev="1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5E-6 3.7037E-7 L 5E-6 -1.47269 " pathEditMode="relative" rAng="0" ptsTypes="AA">
                                          <p:cBhvr>
                                            <p:cTn id="49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7363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0" presetID="8" presetClass="emph" presetSubtype="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51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2" presetID="8" presetClass="emph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53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4" presetID="64" presetClass="path" presetSubtype="0" decel="50000" autoRev="1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Motion origin="layout" path="M -3.75E-6 7.40741E-7 L -3.75E-6 -1.41806 " pathEditMode="relative" rAng="0" ptsTypes="AA">
                                          <p:cBhvr>
                                            <p:cTn id="5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7090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6" presetID="8" presetClass="emph" presetSubtype="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57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8" presetID="8" presetClass="emph" presetSubtype="0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59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0" presetID="64" presetClass="path" presetSubtype="0" decel="50000" autoRev="1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animMotion origin="layout" path="M -3.33333E-6 4.07407E-6 L -3.33333E-6 -1.41806 " pathEditMode="relative" rAng="0" ptsTypes="AA">
                                          <p:cBhvr>
                                            <p:cTn id="61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7090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2" presetID="8" presetClass="emph" presetSubtype="0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63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4" presetID="8" presetClass="emph" presetSubtype="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65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6" presetID="64" presetClass="path" presetSubtype="0" decel="50000" autoRev="1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Motion origin="layout" path="M 5E-6 -3.7037E-7 L 5E-6 -1.47268 " pathEditMode="relative" rAng="0" ptsTypes="AA">
                                          <p:cBhvr>
                                            <p:cTn id="67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7363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8" presetID="8" presetClass="emph" presetSubtype="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69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0" presetID="8" presetClass="emph" presetSubtype="0" fill="hold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71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2" presetID="64" presetClass="path" presetSubtype="0" decel="50000" autoRev="1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Motion origin="layout" path="M -3.75E-6 0 L -3.75E-6 -1.41806 " pathEditMode="relative" rAng="0" ptsTypes="AA">
                                          <p:cBhvr>
                                            <p:cTn id="73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7090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4" presetID="8" presetClass="emph" presetSubtype="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75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6" presetID="8" presetClass="emph" presetSubtype="0" fill="hold" nodeType="withEffect">
                                      <p:stCondLst>
                                        <p:cond delay="42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77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8" presetID="64" presetClass="path" presetSubtype="0" decel="50000" autoRev="1" fill="hold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animMotion origin="layout" path="M -3.33333E-6 3.33333E-6 L -3.33333E-6 -1.49028 " pathEditMode="relative" rAng="0" ptsTypes="AA">
                                          <p:cBhvr>
                                            <p:cTn id="79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7451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0" presetID="8" presetClass="emph" presetSubtype="0" fill="hold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81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82" presetID="8" presetClass="emph" presetSubtype="0" fill="hold" nodeType="withEffect">
                                      <p:stCondLst>
                                        <p:cond delay="47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8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84" presetID="64" presetClass="path" presetSubtype="0" decel="50000" autoRev="1" fill="hold" nodeType="withEffect">
                                      <p:stCondLst>
                                        <p:cond delay="4750"/>
                                      </p:stCondLst>
                                      <p:childTnLst>
                                        <p:animMotion origin="layout" path="M 2.77556E-17 -3.7037E-7 L 2.77556E-17 -1.34306 " pathEditMode="relative" rAng="0" ptsTypes="AA">
                                          <p:cBhvr>
                                            <p:cTn id="85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6715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6" presetID="8" presetClass="emph" presetSubtype="0" fill="hold" nodeType="withEffect">
                                      <p:stCondLst>
                                        <p:cond delay="47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8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88" presetID="8" presetClass="emph" presetSubtype="0" fill="hold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89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0" presetID="64" presetClass="path" presetSubtype="0" decel="50000" autoRev="1" fill="hold" nodeType="withEffect">
                                      <p:stCondLst>
                                        <p:cond delay="5250"/>
                                      </p:stCondLst>
                                      <p:childTnLst>
                                        <p:animMotion origin="layout" path="M 1.25E-6 0 L 1.25E-6 -1.32616 " pathEditMode="relative" rAng="0" ptsTypes="AA">
                                          <p:cBhvr>
                                            <p:cTn id="91" dur="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6631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2" presetID="8" presetClass="emph" presetSubtype="0" fill="hold" nodeType="withEffect">
                                      <p:stCondLst>
                                        <p:cond delay="52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93" dur="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4" presetID="8" presetClass="emph" presetSubtype="0" fill="hold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95" dur="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6" presetID="64" presetClass="path" presetSubtype="0" decel="50000" autoRev="1" fill="hold" nodeType="withEffect">
                                      <p:stCondLst>
                                        <p:cond delay="5750"/>
                                      </p:stCondLst>
                                      <p:childTnLst>
                                        <p:animMotion origin="layout" path="M 1.66667E-6 3.33333E-6 L 1.66667E-6 -1.33311 " pathEditMode="relative" rAng="0" ptsTypes="AA">
                                          <p:cBhvr>
                                            <p:cTn id="97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66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8" presetID="8" presetClass="emph" presetSubtype="0" fill="hold" nodeType="withEffect">
                                      <p:stCondLst>
                                        <p:cond delay="57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99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00" presetID="8" presetClass="emph" presetSubtype="0" fill="hold" nodeType="withEffect">
                                      <p:stCondLst>
                                        <p:cond delay="65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101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02" presetID="64" presetClass="path" presetSubtype="0" decel="50000" autoRev="1" fill="hold" nodeType="withEffect">
                                      <p:stCondLst>
                                        <p:cond delay="6500"/>
                                      </p:stCondLst>
                                      <p:childTnLst>
                                        <p:animMotion origin="layout" path="M -4.58333E-6 -3.7037E-7 L -4.58333E-6 -1.3794 " pathEditMode="relative" rAng="0" ptsTypes="AA">
                                          <p:cBhvr>
                                            <p:cTn id="103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6898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4" presetID="8" presetClass="emph" presetSubtype="0" fill="hold" nodeType="withEffect">
                                      <p:stCondLst>
                                        <p:cond delay="65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105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06" presetID="8" presetClass="emph" presetSubtype="0" fill="hold" nodeType="withEffect">
                                      <p:stCondLst>
                                        <p:cond delay="72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107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08" presetID="64" presetClass="path" presetSubtype="0" decel="50000" autoRev="1" fill="hold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animMotion origin="layout" path="M -3.33333E-6 0 L -3.33333E-6 -1.47708 " pathEditMode="relative" rAng="0" ptsTypes="AA">
                                          <p:cBhvr>
                                            <p:cTn id="109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7386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0" presetID="8" presetClass="emph" presetSubtype="0" fill="hold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111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2" presetID="8" presetClass="emph" presetSubtype="0" fill="hold" nodeType="withEffect">
                                      <p:stCondLst>
                                        <p:cond delay="77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113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4" presetID="64" presetClass="path" presetSubtype="0" decel="50000" autoRev="1" fill="hold" nodeType="withEffect">
                                      <p:stCondLst>
                                        <p:cond delay="7500"/>
                                      </p:stCondLst>
                                      <p:childTnLst>
                                        <p:animMotion origin="layout" path="M -2.91667E-6 3.33333E-6 L -2.91667E-6 -1.38218 " pathEditMode="relative" rAng="0" ptsTypes="AA">
                                          <p:cBhvr>
                                            <p:cTn id="115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6912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6" presetID="8" presetClass="emph" presetSubtype="0" fill="hold" nodeType="withEffect">
                                      <p:stCondLst>
                                        <p:cond delay="75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117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8" presetID="8" presetClass="emph" presetSubtype="0" fill="hold" nodeType="withEffect">
                                      <p:stCondLst>
                                        <p:cond delay="82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119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20" presetID="22" presetClass="exit" presetSubtype="8" fill="hold" grpId="1" nodeType="withEffect">
                                      <p:stCondLst>
                                        <p:cond delay="900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121" dur="2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3" presetID="10" presetClass="exit" presetSubtype="0" fill="hold" grpId="1" nodeType="withEffect">
                                      <p:stCondLst>
                                        <p:cond delay="90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4" dur="2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6" presetID="10" presetClass="exit" presetSubtype="0" fill="hold" grpId="1" nodeType="withEffect">
                                      <p:stCondLst>
                                        <p:cond delay="90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7" dur="2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9" presetID="10" presetClass="exit" presetSubtype="0" fill="hold" grpId="1" nodeType="withEffect">
                                      <p:stCondLst>
                                        <p:cond delay="90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0" dur="2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2" presetID="10" presetClass="exit" presetSubtype="0" fill="hold" grpId="1" nodeType="withEffect">
                                      <p:stCondLst>
                                        <p:cond delay="90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3" dur="2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5" presetID="2" presetClass="entr" presetSubtype="2" fill="hold" grpId="0" nodeType="withEffect" nodePh="1" p14:presetBounceEnd="44000">
                                      <p:stCondLst>
                                        <p:cond delay="9250"/>
                                      </p:stCondLst>
                                      <p:endCondLst>
                                        <p:cond evt="begin" delay="0">
                                          <p:tn val="135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37" dur="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138" dur="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9" presetID="2" presetClass="entr" presetSubtype="8" decel="3000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1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2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3" presetID="10" presetClass="exit" presetSubtype="0" fill="hold" grpId="1" nodeType="withEffect">
                                      <p:stCondLst>
                                        <p:cond delay="90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4" dur="2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4" grpId="2" animBg="1"/>
          <p:bldP spid="4" grpId="3" animBg="1"/>
          <p:bldP spid="4" grpId="4" animBg="1"/>
          <p:bldP spid="4" grpId="5" animBg="1"/>
          <p:bldP spid="4" grpId="6" animBg="1"/>
          <p:bldP spid="4" grpId="7" animBg="1"/>
          <p:bldP spid="4" grpId="8" animBg="1"/>
          <p:bldP spid="10" grpId="0" animBg="1"/>
          <p:bldP spid="11" grpId="0" animBg="1"/>
          <p:bldP spid="11" grpId="1" animBg="1"/>
          <p:bldP spid="15" grpId="0" animBg="1"/>
          <p:bldP spid="15" grpId="1" animBg="1"/>
          <p:bldP spid="16" grpId="0"/>
          <p:bldP spid="16" grpId="1"/>
          <p:bldP spid="17" grpId="0"/>
          <p:bldP spid="17" grpId="1"/>
          <p:bldP spid="22" grpId="0"/>
          <p:bldP spid="23" grpId="0" animBg="1"/>
          <p:bldP spid="23" grpId="1" animBg="1"/>
          <p:bldP spid="23" grpId="2" animBg="1"/>
          <p:bldP spid="29" grpId="0"/>
          <p:bldP spid="29" grpId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5" presetClass="path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0 L -0.14375 0 " pathEditMode="relative" rAng="0" ptsTypes="AA">
                                          <p:cBhvr>
                                            <p:cTn id="6" dur="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7187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fill="hold" grpId="4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5400000">
                                          <p:cBhvr>
                                            <p:cTn id="8" dur="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50"/>
                                </p:stCondLst>
                                <p:childTnLst>
                                  <p:par>
                                    <p:cTn id="10" presetID="35" presetClass="path" presetSubtype="0" fill="hold" grpId="1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animMotion origin="layout" path="M -0.14375 0 L -0.2862 0 " pathEditMode="relative" rAng="0" ptsTypes="AA">
                                          <p:cBhvr>
                                            <p:cTn id="11" dur="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7148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2" presetID="8" presetClass="emph" presetSubtype="0" fill="hold" grpId="5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Rot by="-5400000">
                                          <p:cBhvr>
                                            <p:cTn id="13" dur="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700"/>
                                </p:stCondLst>
                                <p:childTnLst>
                                  <p:par>
                                    <p:cTn id="15" presetID="35" presetClass="path" presetSubtype="0" fill="hold" grpId="3" nodeType="afterEffect">
                                      <p:stCondLst>
                                        <p:cond delay="400"/>
                                      </p:stCondLst>
                                      <p:childTnLst>
                                        <p:animMotion origin="layout" path="M -0.28619 0 L -0.43125 0 " pathEditMode="relative" rAng="0" ptsTypes="AA">
                                          <p:cBhvr>
                                            <p:cTn id="16" dur="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7201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fill="hold" grpId="6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Rot by="-5400000">
                                          <p:cBhvr>
                                            <p:cTn id="18" dur="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20" presetID="35" presetClass="path" presetSubtype="0" fill="hold" grpId="2" nodeType="afterEffect">
                                      <p:stCondLst>
                                        <p:cond delay="600"/>
                                      </p:stCondLst>
                                      <p:childTnLst>
                                        <p:animMotion origin="layout" path="M -0.43125 0 L -0.575 0 " pathEditMode="relative" rAng="0" ptsTypes="AA">
                                          <p:cBhvr>
                                            <p:cTn id="21" dur="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7187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2" presetID="8" presetClass="emph" presetSubtype="0" fill="hold" grpId="7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Rot by="-5400000">
                                          <p:cBhvr>
                                            <p:cTn id="23" dur="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fill="hold" grpId="8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0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80000" y="8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16" presetClass="entr" presetSubtype="37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8" dur="2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64" presetClass="path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0 3.7037E-7 L 0 -0.77338 " pathEditMode="relative" rAng="0" ptsTypes="AA">
                                          <p:cBhvr>
                                            <p:cTn id="3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3868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grpId="2" nodeType="withEffect">
                                      <p:stCondLst>
                                        <p:cond delay="145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8" presetClass="emph" presetSubtype="0" decel="800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Rot by="86400000">
                                          <p:cBhvr>
                                            <p:cTn id="39" dur="68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8" decel="3000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2" presetClass="entr" presetSubtype="8" decel="3000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64" presetClass="path" presetSubtype="0" decel="50000" autoRev="1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5E-6 3.7037E-7 L 5E-6 -1.47269 " pathEditMode="relative" rAng="0" ptsTypes="AA">
                                          <p:cBhvr>
                                            <p:cTn id="49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7363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0" presetID="8" presetClass="emph" presetSubtype="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51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2" presetID="8" presetClass="emph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53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4" presetID="64" presetClass="path" presetSubtype="0" decel="50000" autoRev="1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Motion origin="layout" path="M -3.75E-6 7.40741E-7 L -3.75E-6 -1.41806 " pathEditMode="relative" rAng="0" ptsTypes="AA">
                                          <p:cBhvr>
                                            <p:cTn id="5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7090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6" presetID="8" presetClass="emph" presetSubtype="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57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8" presetID="8" presetClass="emph" presetSubtype="0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59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0" presetID="64" presetClass="path" presetSubtype="0" decel="50000" autoRev="1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animMotion origin="layout" path="M -3.33333E-6 4.07407E-6 L -3.33333E-6 -1.41806 " pathEditMode="relative" rAng="0" ptsTypes="AA">
                                          <p:cBhvr>
                                            <p:cTn id="61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7090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2" presetID="8" presetClass="emph" presetSubtype="0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63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4" presetID="8" presetClass="emph" presetSubtype="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65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6" presetID="64" presetClass="path" presetSubtype="0" decel="50000" autoRev="1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Motion origin="layout" path="M 5E-6 -3.7037E-7 L 5E-6 -1.47268 " pathEditMode="relative" rAng="0" ptsTypes="AA">
                                          <p:cBhvr>
                                            <p:cTn id="67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7363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8" presetID="8" presetClass="emph" presetSubtype="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69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0" presetID="8" presetClass="emph" presetSubtype="0" fill="hold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71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2" presetID="64" presetClass="path" presetSubtype="0" decel="50000" autoRev="1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Motion origin="layout" path="M -3.75E-6 0 L -3.75E-6 -1.41806 " pathEditMode="relative" rAng="0" ptsTypes="AA">
                                          <p:cBhvr>
                                            <p:cTn id="73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7090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4" presetID="8" presetClass="emph" presetSubtype="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75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6" presetID="8" presetClass="emph" presetSubtype="0" fill="hold" nodeType="withEffect">
                                      <p:stCondLst>
                                        <p:cond delay="42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77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8" presetID="64" presetClass="path" presetSubtype="0" decel="50000" autoRev="1" fill="hold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animMotion origin="layout" path="M -3.33333E-6 3.33333E-6 L -3.33333E-6 -1.49028 " pathEditMode="relative" rAng="0" ptsTypes="AA">
                                          <p:cBhvr>
                                            <p:cTn id="79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7451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0" presetID="8" presetClass="emph" presetSubtype="0" fill="hold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81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82" presetID="8" presetClass="emph" presetSubtype="0" fill="hold" nodeType="withEffect">
                                      <p:stCondLst>
                                        <p:cond delay="47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8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84" presetID="64" presetClass="path" presetSubtype="0" decel="50000" autoRev="1" fill="hold" nodeType="withEffect">
                                      <p:stCondLst>
                                        <p:cond delay="4750"/>
                                      </p:stCondLst>
                                      <p:childTnLst>
                                        <p:animMotion origin="layout" path="M 2.77556E-17 -3.7037E-7 L 2.77556E-17 -1.34306 " pathEditMode="relative" rAng="0" ptsTypes="AA">
                                          <p:cBhvr>
                                            <p:cTn id="85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6715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6" presetID="8" presetClass="emph" presetSubtype="0" fill="hold" nodeType="withEffect">
                                      <p:stCondLst>
                                        <p:cond delay="47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8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88" presetID="8" presetClass="emph" presetSubtype="0" fill="hold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89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0" presetID="64" presetClass="path" presetSubtype="0" decel="50000" autoRev="1" fill="hold" nodeType="withEffect">
                                      <p:stCondLst>
                                        <p:cond delay="5250"/>
                                      </p:stCondLst>
                                      <p:childTnLst>
                                        <p:animMotion origin="layout" path="M 1.25E-6 0 L 1.25E-6 -1.32616 " pathEditMode="relative" rAng="0" ptsTypes="AA">
                                          <p:cBhvr>
                                            <p:cTn id="91" dur="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6631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2" presetID="8" presetClass="emph" presetSubtype="0" fill="hold" nodeType="withEffect">
                                      <p:stCondLst>
                                        <p:cond delay="52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93" dur="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4" presetID="8" presetClass="emph" presetSubtype="0" fill="hold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95" dur="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6" presetID="64" presetClass="path" presetSubtype="0" decel="50000" autoRev="1" fill="hold" nodeType="withEffect">
                                      <p:stCondLst>
                                        <p:cond delay="5750"/>
                                      </p:stCondLst>
                                      <p:childTnLst>
                                        <p:animMotion origin="layout" path="M 1.66667E-6 3.33333E-6 L 1.66667E-6 -1.33311 " pathEditMode="relative" rAng="0" ptsTypes="AA">
                                          <p:cBhvr>
                                            <p:cTn id="97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66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8" presetID="8" presetClass="emph" presetSubtype="0" fill="hold" nodeType="withEffect">
                                      <p:stCondLst>
                                        <p:cond delay="57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99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00" presetID="8" presetClass="emph" presetSubtype="0" fill="hold" nodeType="withEffect">
                                      <p:stCondLst>
                                        <p:cond delay="65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101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02" presetID="64" presetClass="path" presetSubtype="0" decel="50000" autoRev="1" fill="hold" nodeType="withEffect">
                                      <p:stCondLst>
                                        <p:cond delay="6500"/>
                                      </p:stCondLst>
                                      <p:childTnLst>
                                        <p:animMotion origin="layout" path="M -4.58333E-6 -3.7037E-7 L -4.58333E-6 -1.3794 " pathEditMode="relative" rAng="0" ptsTypes="AA">
                                          <p:cBhvr>
                                            <p:cTn id="103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6898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4" presetID="8" presetClass="emph" presetSubtype="0" fill="hold" nodeType="withEffect">
                                      <p:stCondLst>
                                        <p:cond delay="65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105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06" presetID="8" presetClass="emph" presetSubtype="0" fill="hold" nodeType="withEffect">
                                      <p:stCondLst>
                                        <p:cond delay="72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107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08" presetID="64" presetClass="path" presetSubtype="0" decel="50000" autoRev="1" fill="hold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animMotion origin="layout" path="M -3.33333E-6 0 L -3.33333E-6 -1.47708 " pathEditMode="relative" rAng="0" ptsTypes="AA">
                                          <p:cBhvr>
                                            <p:cTn id="109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7386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0" presetID="8" presetClass="emph" presetSubtype="0" fill="hold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111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2" presetID="8" presetClass="emph" presetSubtype="0" fill="hold" nodeType="withEffect">
                                      <p:stCondLst>
                                        <p:cond delay="77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113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4" presetID="64" presetClass="path" presetSubtype="0" decel="50000" autoRev="1" fill="hold" nodeType="withEffect">
                                      <p:stCondLst>
                                        <p:cond delay="7500"/>
                                      </p:stCondLst>
                                      <p:childTnLst>
                                        <p:animMotion origin="layout" path="M -2.91667E-6 3.33333E-6 L -2.91667E-6 -1.38218 " pathEditMode="relative" rAng="0" ptsTypes="AA">
                                          <p:cBhvr>
                                            <p:cTn id="115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6912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6" presetID="8" presetClass="emph" presetSubtype="0" fill="hold" nodeType="withEffect">
                                      <p:stCondLst>
                                        <p:cond delay="75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117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8" presetID="8" presetClass="emph" presetSubtype="0" fill="hold" nodeType="withEffect">
                                      <p:stCondLst>
                                        <p:cond delay="82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119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20" presetID="22" presetClass="exit" presetSubtype="8" fill="hold" grpId="1" nodeType="withEffect">
                                      <p:stCondLst>
                                        <p:cond delay="900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121" dur="2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3" presetID="10" presetClass="exit" presetSubtype="0" fill="hold" grpId="1" nodeType="withEffect">
                                      <p:stCondLst>
                                        <p:cond delay="90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4" dur="2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6" presetID="10" presetClass="exit" presetSubtype="0" fill="hold" grpId="1" nodeType="withEffect">
                                      <p:stCondLst>
                                        <p:cond delay="90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7" dur="2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9" presetID="10" presetClass="exit" presetSubtype="0" fill="hold" grpId="1" nodeType="withEffect">
                                      <p:stCondLst>
                                        <p:cond delay="90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0" dur="2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2" presetID="10" presetClass="exit" presetSubtype="0" fill="hold" grpId="1" nodeType="withEffect">
                                      <p:stCondLst>
                                        <p:cond delay="90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3" dur="2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5" presetID="2" presetClass="entr" presetSubtype="2" fill="hold" grpId="0" nodeType="withEffect" nodePh="1">
                                      <p:stCondLst>
                                        <p:cond delay="9250"/>
                                      </p:stCondLst>
                                      <p:endCondLst>
                                        <p:cond evt="begin" delay="0">
                                          <p:tn val="135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7" dur="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8" dur="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9" presetID="2" presetClass="entr" presetSubtype="8" decel="3000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1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2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3" presetID="10" presetClass="exit" presetSubtype="0" fill="hold" grpId="1" nodeType="withEffect">
                                      <p:stCondLst>
                                        <p:cond delay="90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4" dur="2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4" grpId="2" animBg="1"/>
          <p:bldP spid="4" grpId="3" animBg="1"/>
          <p:bldP spid="4" grpId="4" animBg="1"/>
          <p:bldP spid="4" grpId="5" animBg="1"/>
          <p:bldP spid="4" grpId="6" animBg="1"/>
          <p:bldP spid="4" grpId="7" animBg="1"/>
          <p:bldP spid="4" grpId="8" animBg="1"/>
          <p:bldP spid="10" grpId="0" animBg="1"/>
          <p:bldP spid="11" grpId="0" animBg="1"/>
          <p:bldP spid="11" grpId="1" animBg="1"/>
          <p:bldP spid="15" grpId="0" animBg="1"/>
          <p:bldP spid="15" grpId="1" animBg="1"/>
          <p:bldP spid="16" grpId="0"/>
          <p:bldP spid="16" grpId="1"/>
          <p:bldP spid="17" grpId="0"/>
          <p:bldP spid="17" grpId="1"/>
          <p:bldP spid="22" grpId="0"/>
          <p:bldP spid="23" grpId="0" animBg="1"/>
          <p:bldP spid="23" grpId="1" animBg="1"/>
          <p:bldP spid="23" grpId="2" animBg="1"/>
          <p:bldP spid="29" grpId="0"/>
          <p:bldP spid="29" grpId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93733" y="4168818"/>
            <a:ext cx="1816100" cy="457200"/>
          </a:xfrm>
          <a:prstGeom prst="rect">
            <a:avLst/>
          </a:prstGeom>
          <a:solidFill>
            <a:srgbClr val="D824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154232" y="3942999"/>
            <a:ext cx="2837180" cy="435129"/>
          </a:xfrm>
          <a:prstGeom prst="rect">
            <a:avLst/>
          </a:prstGeom>
          <a:solidFill>
            <a:srgbClr val="F83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等腰三角形 5"/>
          <p:cNvSpPr/>
          <p:nvPr/>
        </p:nvSpPr>
        <p:spPr>
          <a:xfrm rot="10800000">
            <a:off x="2154233" y="4397416"/>
            <a:ext cx="355600" cy="228601"/>
          </a:xfrm>
          <a:prstGeom prst="triangle">
            <a:avLst>
              <a:gd name="adj" fmla="val 0"/>
            </a:avLst>
          </a:prstGeom>
          <a:solidFill>
            <a:srgbClr val="7D15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10899" y="3241480"/>
            <a:ext cx="1816100" cy="457200"/>
          </a:xfrm>
          <a:prstGeom prst="rect">
            <a:avLst/>
          </a:prstGeom>
          <a:solidFill>
            <a:srgbClr val="AE80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171398" y="3019338"/>
            <a:ext cx="6950074" cy="446905"/>
          </a:xfrm>
          <a:prstGeom prst="rect">
            <a:avLst/>
          </a:prstGeom>
          <a:solidFill>
            <a:srgbClr val="EBAC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等腰三角形 8"/>
          <p:cNvSpPr/>
          <p:nvPr/>
        </p:nvSpPr>
        <p:spPr>
          <a:xfrm rot="10800000">
            <a:off x="2171399" y="3470078"/>
            <a:ext cx="355600" cy="228601"/>
          </a:xfrm>
          <a:prstGeom prst="triangle">
            <a:avLst>
              <a:gd name="adj" fmla="val 0"/>
            </a:avLst>
          </a:prstGeom>
          <a:solidFill>
            <a:srgbClr val="7840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20762" y="2261116"/>
            <a:ext cx="1816100" cy="457200"/>
          </a:xfrm>
          <a:prstGeom prst="rect">
            <a:avLst/>
          </a:prstGeom>
          <a:solidFill>
            <a:srgbClr val="849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181261" y="2040769"/>
            <a:ext cx="2837180" cy="457200"/>
          </a:xfrm>
          <a:prstGeom prst="rect">
            <a:avLst/>
          </a:prstGeom>
          <a:solidFill>
            <a:srgbClr val="A2B9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等腰三角形 11"/>
          <p:cNvSpPr/>
          <p:nvPr/>
        </p:nvSpPr>
        <p:spPr>
          <a:xfrm rot="10800000">
            <a:off x="2181262" y="2509826"/>
            <a:ext cx="355600" cy="228601"/>
          </a:xfrm>
          <a:prstGeom prst="triangle">
            <a:avLst>
              <a:gd name="adj" fmla="val 0"/>
            </a:avLst>
          </a:prstGeom>
          <a:solidFill>
            <a:srgbClr val="434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21658" y="5118606"/>
            <a:ext cx="1816100" cy="457200"/>
          </a:xfrm>
          <a:prstGeom prst="rect">
            <a:avLst/>
          </a:prstGeom>
          <a:solidFill>
            <a:srgbClr val="2832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182158" y="4890005"/>
            <a:ext cx="2836283" cy="495723"/>
          </a:xfrm>
          <a:prstGeom prst="rect">
            <a:avLst/>
          </a:prstGeom>
          <a:solidFill>
            <a:srgbClr val="4C60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等腰三角形 14"/>
          <p:cNvSpPr/>
          <p:nvPr/>
        </p:nvSpPr>
        <p:spPr>
          <a:xfrm rot="10800000">
            <a:off x="2182158" y="5347204"/>
            <a:ext cx="355600" cy="228601"/>
          </a:xfrm>
          <a:prstGeom prst="triangle">
            <a:avLst>
              <a:gd name="adj" fmla="val 0"/>
            </a:avLst>
          </a:prstGeom>
          <a:solidFill>
            <a:srgbClr val="374C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446707" y="3961551"/>
            <a:ext cx="14470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F830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800" dirty="0" smtClean="0">
                <a:solidFill>
                  <a:srgbClr val="F830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9301986" y="2876493"/>
            <a:ext cx="24644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rgbClr val="EBAC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4000" dirty="0" smtClean="0">
                <a:solidFill>
                  <a:srgbClr val="EBAC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463873" y="1986606"/>
            <a:ext cx="17508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A2B93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初步构思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5473736" y="4890005"/>
            <a:ext cx="17237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其他</a:t>
            </a:r>
          </a:p>
        </p:txBody>
      </p:sp>
    </p:spTree>
    <p:extLst>
      <p:ext uri="{BB962C8B-B14F-4D97-AF65-F5344CB8AC3E}">
        <p14:creationId xmlns:p14="http://schemas.microsoft.com/office/powerpoint/2010/main" val="213358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906973" y="2702257"/>
            <a:ext cx="676929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7200" dirty="0" smtClean="0">
                <a:solidFill>
                  <a:srgbClr val="EBAC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</a:t>
            </a:r>
            <a:r>
              <a:rPr lang="zh-CN" altLang="en-US" sz="7200" dirty="0" smtClean="0">
                <a:solidFill>
                  <a:srgbClr val="EBAC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该怎么思考？</a:t>
            </a:r>
            <a:endParaRPr lang="zh-CN" altLang="en-US" sz="7200" dirty="0">
              <a:solidFill>
                <a:srgbClr val="EBAC0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6291618" y="4546978"/>
            <a:ext cx="32458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 smtClean="0">
                <a:solidFill>
                  <a:srgbClr val="EBAC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游戏有什么规律？</a:t>
            </a:r>
            <a:endParaRPr lang="zh-CN" altLang="en-US" sz="2800" dirty="0">
              <a:solidFill>
                <a:srgbClr val="EBAC0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24839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/>
          </p:cNvSpPr>
          <p:nvPr/>
        </p:nvSpPr>
        <p:spPr bwMode="auto">
          <a:xfrm flipV="1">
            <a:off x="10341923" y="4864567"/>
            <a:ext cx="1347788" cy="1533525"/>
          </a:xfrm>
          <a:custGeom>
            <a:avLst/>
            <a:gdLst>
              <a:gd name="T0" fmla="*/ 844 w 849"/>
              <a:gd name="T1" fmla="*/ 464 h 966"/>
              <a:gd name="T2" fmla="*/ 849 w 849"/>
              <a:gd name="T3" fmla="*/ 0 h 966"/>
              <a:gd name="T4" fmla="*/ 408 w 849"/>
              <a:gd name="T5" fmla="*/ 507 h 966"/>
              <a:gd name="T6" fmla="*/ 5 w 849"/>
              <a:gd name="T7" fmla="*/ 24 h 966"/>
              <a:gd name="T8" fmla="*/ 0 w 849"/>
              <a:gd name="T9" fmla="*/ 483 h 966"/>
              <a:gd name="T10" fmla="*/ 403 w 849"/>
              <a:gd name="T11" fmla="*/ 966 h 966"/>
              <a:gd name="T12" fmla="*/ 844 w 849"/>
              <a:gd name="T13" fmla="*/ 464 h 9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49" h="966">
                <a:moveTo>
                  <a:pt x="844" y="464"/>
                </a:moveTo>
                <a:lnTo>
                  <a:pt x="849" y="0"/>
                </a:lnTo>
                <a:lnTo>
                  <a:pt x="408" y="507"/>
                </a:lnTo>
                <a:lnTo>
                  <a:pt x="5" y="24"/>
                </a:lnTo>
                <a:lnTo>
                  <a:pt x="0" y="483"/>
                </a:lnTo>
                <a:lnTo>
                  <a:pt x="403" y="966"/>
                </a:lnTo>
                <a:lnTo>
                  <a:pt x="844" y="464"/>
                </a:lnTo>
                <a:close/>
              </a:path>
            </a:pathLst>
          </a:custGeom>
          <a:solidFill>
            <a:srgbClr val="F83003"/>
          </a:solidFill>
          <a:ln>
            <a:noFill/>
          </a:ln>
        </p:spPr>
        <p:txBody>
          <a:bodyPr vert="eaVert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dirty="0"/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 flipV="1">
            <a:off x="10333985" y="3699342"/>
            <a:ext cx="1355725" cy="1533525"/>
          </a:xfrm>
          <a:custGeom>
            <a:avLst/>
            <a:gdLst>
              <a:gd name="T0" fmla="*/ 849 w 854"/>
              <a:gd name="T1" fmla="*/ 464 h 966"/>
              <a:gd name="T2" fmla="*/ 854 w 854"/>
              <a:gd name="T3" fmla="*/ 0 h 966"/>
              <a:gd name="T4" fmla="*/ 408 w 854"/>
              <a:gd name="T5" fmla="*/ 507 h 966"/>
              <a:gd name="T6" fmla="*/ 5 w 854"/>
              <a:gd name="T7" fmla="*/ 24 h 966"/>
              <a:gd name="T8" fmla="*/ 0 w 854"/>
              <a:gd name="T9" fmla="*/ 483 h 966"/>
              <a:gd name="T10" fmla="*/ 403 w 854"/>
              <a:gd name="T11" fmla="*/ 966 h 966"/>
              <a:gd name="T12" fmla="*/ 849 w 854"/>
              <a:gd name="T13" fmla="*/ 464 h 9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54" h="966">
                <a:moveTo>
                  <a:pt x="849" y="464"/>
                </a:moveTo>
                <a:lnTo>
                  <a:pt x="854" y="0"/>
                </a:lnTo>
                <a:lnTo>
                  <a:pt x="408" y="507"/>
                </a:lnTo>
                <a:lnTo>
                  <a:pt x="5" y="24"/>
                </a:lnTo>
                <a:lnTo>
                  <a:pt x="0" y="483"/>
                </a:lnTo>
                <a:lnTo>
                  <a:pt x="403" y="966"/>
                </a:lnTo>
                <a:lnTo>
                  <a:pt x="849" y="464"/>
                </a:lnTo>
                <a:close/>
              </a:path>
            </a:pathLst>
          </a:custGeom>
          <a:solidFill>
            <a:srgbClr val="EBAC0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" name="Freeform 7"/>
          <p:cNvSpPr>
            <a:spLocks/>
          </p:cNvSpPr>
          <p:nvPr/>
        </p:nvSpPr>
        <p:spPr bwMode="auto">
          <a:xfrm flipV="1">
            <a:off x="10319698" y="2578567"/>
            <a:ext cx="1354138" cy="1533525"/>
          </a:xfrm>
          <a:custGeom>
            <a:avLst/>
            <a:gdLst>
              <a:gd name="T0" fmla="*/ 848 w 853"/>
              <a:gd name="T1" fmla="*/ 459 h 966"/>
              <a:gd name="T2" fmla="*/ 853 w 853"/>
              <a:gd name="T3" fmla="*/ 0 h 966"/>
              <a:gd name="T4" fmla="*/ 412 w 853"/>
              <a:gd name="T5" fmla="*/ 507 h 966"/>
              <a:gd name="T6" fmla="*/ 9 w 853"/>
              <a:gd name="T7" fmla="*/ 24 h 966"/>
              <a:gd name="T8" fmla="*/ 0 w 853"/>
              <a:gd name="T9" fmla="*/ 483 h 966"/>
              <a:gd name="T10" fmla="*/ 402 w 853"/>
              <a:gd name="T11" fmla="*/ 966 h 966"/>
              <a:gd name="T12" fmla="*/ 848 w 853"/>
              <a:gd name="T13" fmla="*/ 459 h 9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53" h="966">
                <a:moveTo>
                  <a:pt x="848" y="459"/>
                </a:moveTo>
                <a:lnTo>
                  <a:pt x="853" y="0"/>
                </a:lnTo>
                <a:lnTo>
                  <a:pt x="412" y="507"/>
                </a:lnTo>
                <a:lnTo>
                  <a:pt x="9" y="24"/>
                </a:lnTo>
                <a:lnTo>
                  <a:pt x="0" y="483"/>
                </a:lnTo>
                <a:lnTo>
                  <a:pt x="402" y="966"/>
                </a:lnTo>
                <a:lnTo>
                  <a:pt x="848" y="459"/>
                </a:lnTo>
                <a:close/>
              </a:path>
            </a:pathLst>
          </a:custGeom>
          <a:solidFill>
            <a:srgbClr val="A2B93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8"/>
          <p:cNvSpPr>
            <a:spLocks/>
          </p:cNvSpPr>
          <p:nvPr/>
        </p:nvSpPr>
        <p:spPr bwMode="auto">
          <a:xfrm flipV="1">
            <a:off x="10311760" y="1449854"/>
            <a:ext cx="1347788" cy="1535113"/>
          </a:xfrm>
          <a:custGeom>
            <a:avLst/>
            <a:gdLst>
              <a:gd name="T0" fmla="*/ 844 w 849"/>
              <a:gd name="T1" fmla="*/ 465 h 967"/>
              <a:gd name="T2" fmla="*/ 849 w 849"/>
              <a:gd name="T3" fmla="*/ 0 h 967"/>
              <a:gd name="T4" fmla="*/ 407 w 849"/>
              <a:gd name="T5" fmla="*/ 507 h 967"/>
              <a:gd name="T6" fmla="*/ 5 w 849"/>
              <a:gd name="T7" fmla="*/ 24 h 967"/>
              <a:gd name="T8" fmla="*/ 0 w 849"/>
              <a:gd name="T9" fmla="*/ 483 h 967"/>
              <a:gd name="T10" fmla="*/ 403 w 849"/>
              <a:gd name="T11" fmla="*/ 967 h 967"/>
              <a:gd name="T12" fmla="*/ 844 w 849"/>
              <a:gd name="T13" fmla="*/ 465 h 9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49" h="967">
                <a:moveTo>
                  <a:pt x="844" y="465"/>
                </a:moveTo>
                <a:lnTo>
                  <a:pt x="849" y="0"/>
                </a:lnTo>
                <a:lnTo>
                  <a:pt x="407" y="507"/>
                </a:lnTo>
                <a:lnTo>
                  <a:pt x="5" y="24"/>
                </a:lnTo>
                <a:lnTo>
                  <a:pt x="0" y="483"/>
                </a:lnTo>
                <a:lnTo>
                  <a:pt x="403" y="967"/>
                </a:lnTo>
                <a:lnTo>
                  <a:pt x="844" y="465"/>
                </a:lnTo>
                <a:close/>
              </a:path>
            </a:pathLst>
          </a:custGeom>
          <a:solidFill>
            <a:srgbClr val="4C606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 flipV="1">
            <a:off x="10295885" y="314792"/>
            <a:ext cx="1347788" cy="1533525"/>
          </a:xfrm>
          <a:custGeom>
            <a:avLst/>
            <a:gdLst>
              <a:gd name="T0" fmla="*/ 844 w 849"/>
              <a:gd name="T1" fmla="*/ 459 h 966"/>
              <a:gd name="T2" fmla="*/ 849 w 849"/>
              <a:gd name="T3" fmla="*/ 0 h 966"/>
              <a:gd name="T4" fmla="*/ 408 w 849"/>
              <a:gd name="T5" fmla="*/ 506 h 966"/>
              <a:gd name="T6" fmla="*/ 5 w 849"/>
              <a:gd name="T7" fmla="*/ 23 h 966"/>
              <a:gd name="T8" fmla="*/ 0 w 849"/>
              <a:gd name="T9" fmla="*/ 483 h 966"/>
              <a:gd name="T10" fmla="*/ 403 w 849"/>
              <a:gd name="T11" fmla="*/ 966 h 966"/>
              <a:gd name="T12" fmla="*/ 844 w 849"/>
              <a:gd name="T13" fmla="*/ 459 h 9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49" h="966">
                <a:moveTo>
                  <a:pt x="844" y="459"/>
                </a:moveTo>
                <a:lnTo>
                  <a:pt x="849" y="0"/>
                </a:lnTo>
                <a:lnTo>
                  <a:pt x="408" y="506"/>
                </a:lnTo>
                <a:lnTo>
                  <a:pt x="5" y="23"/>
                </a:lnTo>
                <a:lnTo>
                  <a:pt x="0" y="483"/>
                </a:lnTo>
                <a:lnTo>
                  <a:pt x="403" y="966"/>
                </a:lnTo>
                <a:lnTo>
                  <a:pt x="844" y="459"/>
                </a:lnTo>
                <a:close/>
              </a:path>
            </a:pathLst>
          </a:custGeom>
          <a:solidFill>
            <a:srgbClr val="2D886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cxnSp>
        <p:nvCxnSpPr>
          <p:cNvPr id="12" name="直接连接符 11"/>
          <p:cNvCxnSpPr>
            <a:stCxn id="9" idx="3"/>
          </p:cNvCxnSpPr>
          <p:nvPr/>
        </p:nvCxnSpPr>
        <p:spPr>
          <a:xfrm flipH="1">
            <a:off x="5471019" y="1811804"/>
            <a:ext cx="4832804" cy="36513"/>
          </a:xfrm>
          <a:prstGeom prst="line">
            <a:avLst/>
          </a:prstGeom>
          <a:ln>
            <a:solidFill>
              <a:srgbClr val="2D88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>
            <a:off x="5471019" y="2956392"/>
            <a:ext cx="4832804" cy="36513"/>
          </a:xfrm>
          <a:prstGeom prst="line">
            <a:avLst/>
          </a:prstGeom>
          <a:ln>
            <a:solidFill>
              <a:srgbClr val="4C60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>
            <a:off x="5509119" y="4047685"/>
            <a:ext cx="4832804" cy="36513"/>
          </a:xfrm>
          <a:prstGeom prst="line">
            <a:avLst/>
          </a:prstGeom>
          <a:ln>
            <a:solidFill>
              <a:srgbClr val="A2B9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H="1">
            <a:off x="5509119" y="5183428"/>
            <a:ext cx="4832804" cy="36513"/>
          </a:xfrm>
          <a:prstGeom prst="line">
            <a:avLst/>
          </a:prstGeom>
          <a:ln>
            <a:solidFill>
              <a:srgbClr val="EBAC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H="1">
            <a:off x="5509119" y="6340716"/>
            <a:ext cx="4832804" cy="36513"/>
          </a:xfrm>
          <a:prstGeom prst="line">
            <a:avLst/>
          </a:prstGeom>
          <a:ln>
            <a:solidFill>
              <a:srgbClr val="F830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5644965" y="999063"/>
            <a:ext cx="37895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留给对方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个方格，形状配合多种多样，以及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判断形状难度较大，待实现。</a:t>
            </a:r>
            <a:endParaRPr lang="zh-CN" altLang="en-US" sz="16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644965" y="2145632"/>
            <a:ext cx="37895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留给对方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个方格，存在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种状况则自己掌握主动权，此时有必胜策略。</a:t>
            </a:r>
            <a:endParaRPr lang="zh-CN" altLang="en-US" sz="16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644965" y="3263632"/>
            <a:ext cx="37895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留给对方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个方格，若为奇数独立点必输。若相连对方可取走连续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个亦输。</a:t>
            </a:r>
            <a:endParaRPr lang="zh-CN" altLang="en-US" sz="16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644965" y="4405046"/>
            <a:ext cx="37895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留给对方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个方格，无论方格是否相连，对方可以选择只取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个方格。</a:t>
            </a:r>
            <a:endParaRPr lang="zh-CN" altLang="en-US" sz="16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635268" y="5496043"/>
            <a:ext cx="37895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取最后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个方格则输。根据规则，自己取完之后留给对方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个方格则赢。</a:t>
            </a:r>
            <a:endParaRPr lang="zh-CN" altLang="en-US" sz="16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303871" y="5751303"/>
            <a:ext cx="2249714" cy="84182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84441" y="6027075"/>
            <a:ext cx="1204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积分优先</a:t>
            </a:r>
          </a:p>
        </p:txBody>
      </p:sp>
      <p:sp>
        <p:nvSpPr>
          <p:cNvPr id="29" name="圆角矩形 28"/>
          <p:cNvSpPr/>
          <p:nvPr/>
        </p:nvSpPr>
        <p:spPr>
          <a:xfrm>
            <a:off x="3018043" y="5751303"/>
            <a:ext cx="2249714" cy="84182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598613" y="6027075"/>
            <a:ext cx="1204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胜率优先</a:t>
            </a:r>
          </a:p>
        </p:txBody>
      </p:sp>
      <p:sp>
        <p:nvSpPr>
          <p:cNvPr id="31" name="圆角矩形 30"/>
          <p:cNvSpPr/>
          <p:nvPr/>
        </p:nvSpPr>
        <p:spPr>
          <a:xfrm>
            <a:off x="1726272" y="1585704"/>
            <a:ext cx="2249714" cy="84182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2364900" y="1821952"/>
            <a:ext cx="1204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思考</a:t>
            </a:r>
          </a:p>
        </p:txBody>
      </p:sp>
      <p:cxnSp>
        <p:nvCxnSpPr>
          <p:cNvPr id="33" name="肘形连接符 32"/>
          <p:cNvCxnSpPr>
            <a:stCxn id="31" idx="1"/>
          </p:cNvCxnSpPr>
          <p:nvPr/>
        </p:nvCxnSpPr>
        <p:spPr>
          <a:xfrm rot="10800000" flipV="1">
            <a:off x="884442" y="2006619"/>
            <a:ext cx="841831" cy="374468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圆角矩形 33"/>
          <p:cNvSpPr/>
          <p:nvPr/>
        </p:nvSpPr>
        <p:spPr>
          <a:xfrm>
            <a:off x="2335873" y="3469322"/>
            <a:ext cx="2042885" cy="87085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2424771" y="3720085"/>
            <a:ext cx="1836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枚举可取的情况</a:t>
            </a:r>
          </a:p>
        </p:txBody>
      </p:sp>
      <p:cxnSp>
        <p:nvCxnSpPr>
          <p:cNvPr id="36" name="直接箭头连接符 35"/>
          <p:cNvCxnSpPr>
            <a:stCxn id="31" idx="2"/>
          </p:cNvCxnSpPr>
          <p:nvPr/>
        </p:nvCxnSpPr>
        <p:spPr>
          <a:xfrm>
            <a:off x="2851129" y="2427533"/>
            <a:ext cx="0" cy="10417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肘形连接符 36"/>
          <p:cNvCxnSpPr>
            <a:stCxn id="34" idx="1"/>
          </p:cNvCxnSpPr>
          <p:nvPr/>
        </p:nvCxnSpPr>
        <p:spPr>
          <a:xfrm rot="10800000" flipV="1">
            <a:off x="1726273" y="3904751"/>
            <a:ext cx="609601" cy="184655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34" idx="3"/>
          </p:cNvCxnSpPr>
          <p:nvPr/>
        </p:nvCxnSpPr>
        <p:spPr>
          <a:xfrm>
            <a:off x="4378758" y="3904752"/>
            <a:ext cx="346528" cy="186346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234091" y="2948427"/>
            <a:ext cx="461665" cy="18880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个数较多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2967243" y="2452123"/>
            <a:ext cx="461665" cy="18880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个数较少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4796883" y="4101713"/>
            <a:ext cx="461665" cy="18880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发现必胜策略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1238228" y="3961608"/>
            <a:ext cx="461665" cy="18880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未发现必胜策略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841171" y="582697"/>
            <a:ext cx="2464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EBAC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游戏策略</a:t>
            </a:r>
          </a:p>
        </p:txBody>
      </p:sp>
    </p:spTree>
    <p:extLst>
      <p:ext uri="{BB962C8B-B14F-4D97-AF65-F5344CB8AC3E}">
        <p14:creationId xmlns:p14="http://schemas.microsoft.com/office/powerpoint/2010/main" val="1477185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/>
      <p:bldP spid="29" grpId="0" animBg="1"/>
      <p:bldP spid="30" grpId="0"/>
      <p:bldP spid="31" grpId="0" animBg="1"/>
      <p:bldP spid="32" grpId="0"/>
      <p:bldP spid="34" grpId="0" animBg="1"/>
      <p:bldP spid="35" grpId="0"/>
      <p:bldP spid="39" grpId="0"/>
      <p:bldP spid="40" grpId="0"/>
      <p:bldP spid="41" grpId="0"/>
      <p:bldP spid="4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3070747" y="2218352"/>
            <a:ext cx="873456" cy="859808"/>
          </a:xfrm>
          <a:prstGeom prst="roundRect">
            <a:avLst/>
          </a:prstGeom>
          <a:solidFill>
            <a:srgbClr val="F83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3070747" y="4115390"/>
            <a:ext cx="873456" cy="859808"/>
          </a:xfrm>
          <a:prstGeom prst="roundRect">
            <a:avLst/>
          </a:prstGeom>
          <a:solidFill>
            <a:srgbClr val="F83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3070747" y="4975198"/>
            <a:ext cx="873456" cy="85980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4572001" y="4115390"/>
            <a:ext cx="873456" cy="85980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4572001" y="4975198"/>
            <a:ext cx="873456" cy="859808"/>
          </a:xfrm>
          <a:prstGeom prst="roundRect">
            <a:avLst/>
          </a:prstGeom>
          <a:solidFill>
            <a:srgbClr val="F83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7206019" y="1358544"/>
            <a:ext cx="873456" cy="85980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7206019" y="2218352"/>
            <a:ext cx="873456" cy="859808"/>
          </a:xfrm>
          <a:prstGeom prst="roundRect">
            <a:avLst/>
          </a:prstGeom>
          <a:solidFill>
            <a:srgbClr val="F83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8079475" y="1358544"/>
            <a:ext cx="873456" cy="859808"/>
          </a:xfrm>
          <a:prstGeom prst="roundRect">
            <a:avLst/>
          </a:prstGeom>
          <a:solidFill>
            <a:srgbClr val="F83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8079475" y="2218352"/>
            <a:ext cx="873456" cy="85980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8079475" y="4115390"/>
            <a:ext cx="873456" cy="85980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7206019" y="4975198"/>
            <a:ext cx="873456" cy="85980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8952931" y="4115390"/>
            <a:ext cx="873456" cy="859808"/>
          </a:xfrm>
          <a:prstGeom prst="roundRect">
            <a:avLst/>
          </a:prstGeom>
          <a:solidFill>
            <a:srgbClr val="F83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8079475" y="4975198"/>
            <a:ext cx="873456" cy="859808"/>
          </a:xfrm>
          <a:prstGeom prst="roundRect">
            <a:avLst/>
          </a:prstGeom>
          <a:solidFill>
            <a:srgbClr val="F83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 flipV="1">
            <a:off x="2674962" y="3514887"/>
            <a:ext cx="7697337" cy="136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6482687" y="1167472"/>
            <a:ext cx="13648" cy="47630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841171" y="582697"/>
            <a:ext cx="2464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EBAC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胜利情况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7206019" y="6237195"/>
            <a:ext cx="4217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思考：电脑又是怎么判断这些形状呢？</a:t>
            </a:r>
          </a:p>
        </p:txBody>
      </p:sp>
    </p:spTree>
    <p:extLst>
      <p:ext uri="{BB962C8B-B14F-4D97-AF65-F5344CB8AC3E}">
        <p14:creationId xmlns:p14="http://schemas.microsoft.com/office/powerpoint/2010/main" val="1943099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651097" y="1873224"/>
            <a:ext cx="2423330" cy="222458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49238" y="2572140"/>
            <a:ext cx="21563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胜利</a:t>
            </a:r>
          </a:p>
        </p:txBody>
      </p:sp>
      <p:sp>
        <p:nvSpPr>
          <p:cNvPr id="9" name="椭圆 8"/>
          <p:cNvSpPr/>
          <p:nvPr/>
        </p:nvSpPr>
        <p:spPr>
          <a:xfrm>
            <a:off x="4274579" y="2655851"/>
            <a:ext cx="818865" cy="805218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等于号 9"/>
          <p:cNvSpPr/>
          <p:nvPr/>
        </p:nvSpPr>
        <p:spPr>
          <a:xfrm>
            <a:off x="6508539" y="2557272"/>
            <a:ext cx="1269242" cy="951102"/>
          </a:xfrm>
          <a:prstGeom prst="mathEqual">
            <a:avLst/>
          </a:prstGeom>
          <a:solidFill>
            <a:srgbClr val="F83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加号 10"/>
          <p:cNvSpPr/>
          <p:nvPr/>
        </p:nvSpPr>
        <p:spPr>
          <a:xfrm>
            <a:off x="3358469" y="2696332"/>
            <a:ext cx="767688" cy="805218"/>
          </a:xfrm>
          <a:prstGeom prst="mathPlus">
            <a:avLst/>
          </a:prstGeom>
          <a:solidFill>
            <a:srgbClr val="F83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8097650" y="1446663"/>
            <a:ext cx="3248167" cy="320722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923342" y="2600797"/>
            <a:ext cx="21563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胜利</a:t>
            </a:r>
          </a:p>
        </p:txBody>
      </p:sp>
      <p:sp>
        <p:nvSpPr>
          <p:cNvPr id="23" name="乘号 22"/>
          <p:cNvSpPr/>
          <p:nvPr/>
        </p:nvSpPr>
        <p:spPr>
          <a:xfrm>
            <a:off x="5146329" y="2857984"/>
            <a:ext cx="354840" cy="406849"/>
          </a:xfrm>
          <a:prstGeom prst="mathMultiply">
            <a:avLst/>
          </a:prstGeom>
          <a:solidFill>
            <a:srgbClr val="F83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512259" y="2696332"/>
            <a:ext cx="8956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2n</a:t>
            </a:r>
            <a:endParaRPr lang="zh-CN" altLang="en-US" sz="4000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532162" y="5070201"/>
            <a:ext cx="46658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更多的胜利公式？</a:t>
            </a:r>
            <a:endParaRPr lang="en-US" altLang="zh-CN" sz="3600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6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r>
              <a:rPr lang="zh-CN" altLang="en-US" sz="3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你来发现！！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841171" y="582697"/>
            <a:ext cx="2464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EBAC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胜利公式</a:t>
            </a:r>
          </a:p>
        </p:txBody>
      </p:sp>
    </p:spTree>
    <p:extLst>
      <p:ext uri="{BB962C8B-B14F-4D97-AF65-F5344CB8AC3E}">
        <p14:creationId xmlns:p14="http://schemas.microsoft.com/office/powerpoint/2010/main" val="33133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/>
          </p:cNvSpPr>
          <p:nvPr/>
        </p:nvSpPr>
        <p:spPr bwMode="auto">
          <a:xfrm flipV="1">
            <a:off x="10341923" y="4864567"/>
            <a:ext cx="1347788" cy="1533525"/>
          </a:xfrm>
          <a:custGeom>
            <a:avLst/>
            <a:gdLst>
              <a:gd name="T0" fmla="*/ 844 w 849"/>
              <a:gd name="T1" fmla="*/ 464 h 966"/>
              <a:gd name="T2" fmla="*/ 849 w 849"/>
              <a:gd name="T3" fmla="*/ 0 h 966"/>
              <a:gd name="T4" fmla="*/ 408 w 849"/>
              <a:gd name="T5" fmla="*/ 507 h 966"/>
              <a:gd name="T6" fmla="*/ 5 w 849"/>
              <a:gd name="T7" fmla="*/ 24 h 966"/>
              <a:gd name="T8" fmla="*/ 0 w 849"/>
              <a:gd name="T9" fmla="*/ 483 h 966"/>
              <a:gd name="T10" fmla="*/ 403 w 849"/>
              <a:gd name="T11" fmla="*/ 966 h 966"/>
              <a:gd name="T12" fmla="*/ 844 w 849"/>
              <a:gd name="T13" fmla="*/ 464 h 9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49" h="966">
                <a:moveTo>
                  <a:pt x="844" y="464"/>
                </a:moveTo>
                <a:lnTo>
                  <a:pt x="849" y="0"/>
                </a:lnTo>
                <a:lnTo>
                  <a:pt x="408" y="507"/>
                </a:lnTo>
                <a:lnTo>
                  <a:pt x="5" y="24"/>
                </a:lnTo>
                <a:lnTo>
                  <a:pt x="0" y="483"/>
                </a:lnTo>
                <a:lnTo>
                  <a:pt x="403" y="966"/>
                </a:lnTo>
                <a:lnTo>
                  <a:pt x="844" y="464"/>
                </a:lnTo>
                <a:close/>
              </a:path>
            </a:pathLst>
          </a:custGeom>
          <a:solidFill>
            <a:srgbClr val="F83003"/>
          </a:solidFill>
          <a:ln>
            <a:noFill/>
          </a:ln>
        </p:spPr>
        <p:txBody>
          <a:bodyPr vert="eaVert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dirty="0"/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 flipV="1">
            <a:off x="10333985" y="3699342"/>
            <a:ext cx="1355725" cy="1533525"/>
          </a:xfrm>
          <a:custGeom>
            <a:avLst/>
            <a:gdLst>
              <a:gd name="T0" fmla="*/ 849 w 854"/>
              <a:gd name="T1" fmla="*/ 464 h 966"/>
              <a:gd name="T2" fmla="*/ 854 w 854"/>
              <a:gd name="T3" fmla="*/ 0 h 966"/>
              <a:gd name="T4" fmla="*/ 408 w 854"/>
              <a:gd name="T5" fmla="*/ 507 h 966"/>
              <a:gd name="T6" fmla="*/ 5 w 854"/>
              <a:gd name="T7" fmla="*/ 24 h 966"/>
              <a:gd name="T8" fmla="*/ 0 w 854"/>
              <a:gd name="T9" fmla="*/ 483 h 966"/>
              <a:gd name="T10" fmla="*/ 403 w 854"/>
              <a:gd name="T11" fmla="*/ 966 h 966"/>
              <a:gd name="T12" fmla="*/ 849 w 854"/>
              <a:gd name="T13" fmla="*/ 464 h 9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54" h="966">
                <a:moveTo>
                  <a:pt x="849" y="464"/>
                </a:moveTo>
                <a:lnTo>
                  <a:pt x="854" y="0"/>
                </a:lnTo>
                <a:lnTo>
                  <a:pt x="408" y="507"/>
                </a:lnTo>
                <a:lnTo>
                  <a:pt x="5" y="24"/>
                </a:lnTo>
                <a:lnTo>
                  <a:pt x="0" y="483"/>
                </a:lnTo>
                <a:lnTo>
                  <a:pt x="403" y="966"/>
                </a:lnTo>
                <a:lnTo>
                  <a:pt x="849" y="464"/>
                </a:lnTo>
                <a:close/>
              </a:path>
            </a:pathLst>
          </a:custGeom>
          <a:solidFill>
            <a:srgbClr val="EBAC0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7" name="Freeform 7"/>
          <p:cNvSpPr>
            <a:spLocks/>
          </p:cNvSpPr>
          <p:nvPr/>
        </p:nvSpPr>
        <p:spPr bwMode="auto">
          <a:xfrm flipV="1">
            <a:off x="10319698" y="2578567"/>
            <a:ext cx="1354138" cy="1533525"/>
          </a:xfrm>
          <a:custGeom>
            <a:avLst/>
            <a:gdLst>
              <a:gd name="T0" fmla="*/ 848 w 853"/>
              <a:gd name="T1" fmla="*/ 459 h 966"/>
              <a:gd name="T2" fmla="*/ 853 w 853"/>
              <a:gd name="T3" fmla="*/ 0 h 966"/>
              <a:gd name="T4" fmla="*/ 412 w 853"/>
              <a:gd name="T5" fmla="*/ 507 h 966"/>
              <a:gd name="T6" fmla="*/ 9 w 853"/>
              <a:gd name="T7" fmla="*/ 24 h 966"/>
              <a:gd name="T8" fmla="*/ 0 w 853"/>
              <a:gd name="T9" fmla="*/ 483 h 966"/>
              <a:gd name="T10" fmla="*/ 402 w 853"/>
              <a:gd name="T11" fmla="*/ 966 h 966"/>
              <a:gd name="T12" fmla="*/ 848 w 853"/>
              <a:gd name="T13" fmla="*/ 459 h 9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53" h="966">
                <a:moveTo>
                  <a:pt x="848" y="459"/>
                </a:moveTo>
                <a:lnTo>
                  <a:pt x="853" y="0"/>
                </a:lnTo>
                <a:lnTo>
                  <a:pt x="412" y="507"/>
                </a:lnTo>
                <a:lnTo>
                  <a:pt x="9" y="24"/>
                </a:lnTo>
                <a:lnTo>
                  <a:pt x="0" y="483"/>
                </a:lnTo>
                <a:lnTo>
                  <a:pt x="402" y="966"/>
                </a:lnTo>
                <a:lnTo>
                  <a:pt x="848" y="459"/>
                </a:lnTo>
                <a:close/>
              </a:path>
            </a:pathLst>
          </a:custGeom>
          <a:solidFill>
            <a:srgbClr val="A2B93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8"/>
          <p:cNvSpPr>
            <a:spLocks/>
          </p:cNvSpPr>
          <p:nvPr/>
        </p:nvSpPr>
        <p:spPr bwMode="auto">
          <a:xfrm flipV="1">
            <a:off x="10311760" y="1449854"/>
            <a:ext cx="1347788" cy="1535113"/>
          </a:xfrm>
          <a:custGeom>
            <a:avLst/>
            <a:gdLst>
              <a:gd name="T0" fmla="*/ 844 w 849"/>
              <a:gd name="T1" fmla="*/ 465 h 967"/>
              <a:gd name="T2" fmla="*/ 849 w 849"/>
              <a:gd name="T3" fmla="*/ 0 h 967"/>
              <a:gd name="T4" fmla="*/ 407 w 849"/>
              <a:gd name="T5" fmla="*/ 507 h 967"/>
              <a:gd name="T6" fmla="*/ 5 w 849"/>
              <a:gd name="T7" fmla="*/ 24 h 967"/>
              <a:gd name="T8" fmla="*/ 0 w 849"/>
              <a:gd name="T9" fmla="*/ 483 h 967"/>
              <a:gd name="T10" fmla="*/ 403 w 849"/>
              <a:gd name="T11" fmla="*/ 967 h 967"/>
              <a:gd name="T12" fmla="*/ 844 w 849"/>
              <a:gd name="T13" fmla="*/ 465 h 9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49" h="967">
                <a:moveTo>
                  <a:pt x="844" y="465"/>
                </a:moveTo>
                <a:lnTo>
                  <a:pt x="849" y="0"/>
                </a:lnTo>
                <a:lnTo>
                  <a:pt x="407" y="507"/>
                </a:lnTo>
                <a:lnTo>
                  <a:pt x="5" y="24"/>
                </a:lnTo>
                <a:lnTo>
                  <a:pt x="0" y="483"/>
                </a:lnTo>
                <a:lnTo>
                  <a:pt x="403" y="967"/>
                </a:lnTo>
                <a:lnTo>
                  <a:pt x="844" y="465"/>
                </a:lnTo>
                <a:close/>
              </a:path>
            </a:pathLst>
          </a:custGeom>
          <a:solidFill>
            <a:srgbClr val="4C606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 flipV="1">
            <a:off x="10295885" y="314792"/>
            <a:ext cx="1347788" cy="1533525"/>
          </a:xfrm>
          <a:custGeom>
            <a:avLst/>
            <a:gdLst>
              <a:gd name="T0" fmla="*/ 844 w 849"/>
              <a:gd name="T1" fmla="*/ 459 h 966"/>
              <a:gd name="T2" fmla="*/ 849 w 849"/>
              <a:gd name="T3" fmla="*/ 0 h 966"/>
              <a:gd name="T4" fmla="*/ 408 w 849"/>
              <a:gd name="T5" fmla="*/ 506 h 966"/>
              <a:gd name="T6" fmla="*/ 5 w 849"/>
              <a:gd name="T7" fmla="*/ 23 h 966"/>
              <a:gd name="T8" fmla="*/ 0 w 849"/>
              <a:gd name="T9" fmla="*/ 483 h 966"/>
              <a:gd name="T10" fmla="*/ 403 w 849"/>
              <a:gd name="T11" fmla="*/ 966 h 966"/>
              <a:gd name="T12" fmla="*/ 844 w 849"/>
              <a:gd name="T13" fmla="*/ 459 h 9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49" h="966">
                <a:moveTo>
                  <a:pt x="844" y="459"/>
                </a:moveTo>
                <a:lnTo>
                  <a:pt x="849" y="0"/>
                </a:lnTo>
                <a:lnTo>
                  <a:pt x="408" y="506"/>
                </a:lnTo>
                <a:lnTo>
                  <a:pt x="5" y="23"/>
                </a:lnTo>
                <a:lnTo>
                  <a:pt x="0" y="483"/>
                </a:lnTo>
                <a:lnTo>
                  <a:pt x="403" y="966"/>
                </a:lnTo>
                <a:lnTo>
                  <a:pt x="844" y="459"/>
                </a:lnTo>
                <a:close/>
              </a:path>
            </a:pathLst>
          </a:custGeom>
          <a:solidFill>
            <a:srgbClr val="2D886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cxnSp>
        <p:nvCxnSpPr>
          <p:cNvPr id="12" name="直接连接符 11"/>
          <p:cNvCxnSpPr>
            <a:stCxn id="9" idx="3"/>
          </p:cNvCxnSpPr>
          <p:nvPr/>
        </p:nvCxnSpPr>
        <p:spPr>
          <a:xfrm flipH="1">
            <a:off x="5471019" y="1811804"/>
            <a:ext cx="4832804" cy="36513"/>
          </a:xfrm>
          <a:prstGeom prst="line">
            <a:avLst/>
          </a:prstGeom>
          <a:ln>
            <a:solidFill>
              <a:srgbClr val="2D88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>
            <a:off x="5471019" y="2956392"/>
            <a:ext cx="4832804" cy="36513"/>
          </a:xfrm>
          <a:prstGeom prst="line">
            <a:avLst/>
          </a:prstGeom>
          <a:ln>
            <a:solidFill>
              <a:srgbClr val="4C60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>
            <a:off x="5509119" y="4047685"/>
            <a:ext cx="4832804" cy="36513"/>
          </a:xfrm>
          <a:prstGeom prst="line">
            <a:avLst/>
          </a:prstGeom>
          <a:ln>
            <a:solidFill>
              <a:srgbClr val="A2B9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H="1">
            <a:off x="5509119" y="5183428"/>
            <a:ext cx="4832804" cy="36513"/>
          </a:xfrm>
          <a:prstGeom prst="line">
            <a:avLst/>
          </a:prstGeom>
          <a:ln>
            <a:solidFill>
              <a:srgbClr val="EBAC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H="1">
            <a:off x="5509119" y="6340716"/>
            <a:ext cx="4832804" cy="36513"/>
          </a:xfrm>
          <a:prstGeom prst="line">
            <a:avLst/>
          </a:prstGeom>
          <a:ln>
            <a:solidFill>
              <a:srgbClr val="F830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5644965" y="999063"/>
            <a:ext cx="37895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留给对方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个方格，形状配合多种多样，以及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判断形状难度较大，待实现。</a:t>
            </a:r>
            <a:endParaRPr lang="zh-CN" altLang="en-US" sz="16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644965" y="2145632"/>
            <a:ext cx="37895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留给对方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个方格，存在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种状况则自己掌握主动权，此时有必胜策略。</a:t>
            </a:r>
            <a:endParaRPr lang="zh-CN" altLang="en-US" sz="16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644965" y="3263632"/>
            <a:ext cx="37895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留给对方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个方格，若为奇数独立点必输。若相连对方可取走连续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个亦输。</a:t>
            </a:r>
            <a:endParaRPr lang="zh-CN" altLang="en-US" sz="16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644965" y="4405046"/>
            <a:ext cx="37895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留给对方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个方格，无论方格是否相连，对方可以选择只取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个方格。</a:t>
            </a:r>
            <a:endParaRPr lang="zh-CN" altLang="en-US" sz="16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635268" y="5496043"/>
            <a:ext cx="37895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取最后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个方格则输。根据规则，自己取完之后留给对方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个方格则赢。</a:t>
            </a:r>
            <a:endParaRPr lang="zh-CN" altLang="en-US" sz="16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303871" y="5751303"/>
            <a:ext cx="2249714" cy="84182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84441" y="6027075"/>
            <a:ext cx="1204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积分优先</a:t>
            </a:r>
          </a:p>
        </p:txBody>
      </p:sp>
      <p:sp>
        <p:nvSpPr>
          <p:cNvPr id="29" name="圆角矩形 28"/>
          <p:cNvSpPr/>
          <p:nvPr/>
        </p:nvSpPr>
        <p:spPr>
          <a:xfrm>
            <a:off x="3018043" y="5751303"/>
            <a:ext cx="2249714" cy="84182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598613" y="6027075"/>
            <a:ext cx="1204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胜率优先</a:t>
            </a:r>
          </a:p>
        </p:txBody>
      </p:sp>
      <p:sp>
        <p:nvSpPr>
          <p:cNvPr id="31" name="圆角矩形 30"/>
          <p:cNvSpPr/>
          <p:nvPr/>
        </p:nvSpPr>
        <p:spPr>
          <a:xfrm>
            <a:off x="1726272" y="1585704"/>
            <a:ext cx="2249714" cy="84182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2364900" y="1821952"/>
            <a:ext cx="1204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思考</a:t>
            </a:r>
          </a:p>
        </p:txBody>
      </p:sp>
      <p:cxnSp>
        <p:nvCxnSpPr>
          <p:cNvPr id="33" name="肘形连接符 32"/>
          <p:cNvCxnSpPr>
            <a:stCxn id="31" idx="1"/>
          </p:cNvCxnSpPr>
          <p:nvPr/>
        </p:nvCxnSpPr>
        <p:spPr>
          <a:xfrm rot="10800000" flipV="1">
            <a:off x="884442" y="2006619"/>
            <a:ext cx="841831" cy="374468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圆角矩形 33"/>
          <p:cNvSpPr/>
          <p:nvPr/>
        </p:nvSpPr>
        <p:spPr>
          <a:xfrm>
            <a:off x="2335873" y="3469322"/>
            <a:ext cx="2042885" cy="87085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2424771" y="3720085"/>
            <a:ext cx="1836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枚举可取的情况</a:t>
            </a:r>
          </a:p>
        </p:txBody>
      </p:sp>
      <p:cxnSp>
        <p:nvCxnSpPr>
          <p:cNvPr id="36" name="直接箭头连接符 35"/>
          <p:cNvCxnSpPr>
            <a:stCxn id="31" idx="2"/>
          </p:cNvCxnSpPr>
          <p:nvPr/>
        </p:nvCxnSpPr>
        <p:spPr>
          <a:xfrm>
            <a:off x="2851129" y="2427533"/>
            <a:ext cx="0" cy="10417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肘形连接符 36"/>
          <p:cNvCxnSpPr>
            <a:stCxn id="34" idx="1"/>
          </p:cNvCxnSpPr>
          <p:nvPr/>
        </p:nvCxnSpPr>
        <p:spPr>
          <a:xfrm rot="10800000" flipV="1">
            <a:off x="1726273" y="3904751"/>
            <a:ext cx="609601" cy="184655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34" idx="3"/>
          </p:cNvCxnSpPr>
          <p:nvPr/>
        </p:nvCxnSpPr>
        <p:spPr>
          <a:xfrm>
            <a:off x="4378758" y="3904752"/>
            <a:ext cx="346528" cy="186346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234091" y="2948427"/>
            <a:ext cx="461665" cy="18880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个数较多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2967243" y="2452123"/>
            <a:ext cx="461665" cy="18880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个数较少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4796883" y="4101713"/>
            <a:ext cx="461665" cy="18880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发现必胜策略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1238228" y="3961608"/>
            <a:ext cx="461665" cy="18880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未发现必胜策略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841171" y="582697"/>
            <a:ext cx="2464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EBAC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游戏策略</a:t>
            </a:r>
          </a:p>
        </p:txBody>
      </p:sp>
    </p:spTree>
    <p:extLst>
      <p:ext uri="{BB962C8B-B14F-4D97-AF65-F5344CB8AC3E}">
        <p14:creationId xmlns:p14="http://schemas.microsoft.com/office/powerpoint/2010/main" val="684802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/>
      <p:bldP spid="29" grpId="0" animBg="1"/>
      <p:bldP spid="30" grpId="0"/>
      <p:bldP spid="31" grpId="0" animBg="1"/>
      <p:bldP spid="32" grpId="0"/>
      <p:bldP spid="34" grpId="0" animBg="1"/>
      <p:bldP spid="35" grpId="0"/>
      <p:bldP spid="39" grpId="0"/>
      <p:bldP spid="40" grpId="0"/>
      <p:bldP spid="41" grpId="0"/>
      <p:bldP spid="4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93733" y="4168818"/>
            <a:ext cx="1816100" cy="457200"/>
          </a:xfrm>
          <a:prstGeom prst="rect">
            <a:avLst/>
          </a:prstGeom>
          <a:solidFill>
            <a:srgbClr val="D824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154231" y="3942999"/>
            <a:ext cx="6828403" cy="454416"/>
          </a:xfrm>
          <a:prstGeom prst="rect">
            <a:avLst/>
          </a:prstGeom>
          <a:solidFill>
            <a:srgbClr val="F83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等腰三角形 5"/>
          <p:cNvSpPr/>
          <p:nvPr/>
        </p:nvSpPr>
        <p:spPr>
          <a:xfrm rot="10800000">
            <a:off x="2154233" y="4397416"/>
            <a:ext cx="355600" cy="228601"/>
          </a:xfrm>
          <a:prstGeom prst="triangle">
            <a:avLst>
              <a:gd name="adj" fmla="val 0"/>
            </a:avLst>
          </a:prstGeom>
          <a:solidFill>
            <a:srgbClr val="7D15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10899" y="3241480"/>
            <a:ext cx="1816100" cy="457200"/>
          </a:xfrm>
          <a:prstGeom prst="rect">
            <a:avLst/>
          </a:prstGeom>
          <a:solidFill>
            <a:srgbClr val="AE80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171399" y="2984217"/>
            <a:ext cx="2837179" cy="446605"/>
          </a:xfrm>
          <a:prstGeom prst="rect">
            <a:avLst/>
          </a:prstGeom>
          <a:solidFill>
            <a:srgbClr val="EBAC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等腰三角形 8"/>
          <p:cNvSpPr/>
          <p:nvPr/>
        </p:nvSpPr>
        <p:spPr>
          <a:xfrm rot="10800000">
            <a:off x="2171399" y="3470078"/>
            <a:ext cx="355600" cy="228601"/>
          </a:xfrm>
          <a:prstGeom prst="triangle">
            <a:avLst>
              <a:gd name="adj" fmla="val 0"/>
            </a:avLst>
          </a:prstGeom>
          <a:solidFill>
            <a:srgbClr val="7840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20762" y="2261116"/>
            <a:ext cx="1816100" cy="457200"/>
          </a:xfrm>
          <a:prstGeom prst="rect">
            <a:avLst/>
          </a:prstGeom>
          <a:solidFill>
            <a:srgbClr val="849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181261" y="2040769"/>
            <a:ext cx="2837180" cy="457200"/>
          </a:xfrm>
          <a:prstGeom prst="rect">
            <a:avLst/>
          </a:prstGeom>
          <a:solidFill>
            <a:srgbClr val="A2B9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等腰三角形 11"/>
          <p:cNvSpPr/>
          <p:nvPr/>
        </p:nvSpPr>
        <p:spPr>
          <a:xfrm rot="10800000">
            <a:off x="2181262" y="2509826"/>
            <a:ext cx="355600" cy="228601"/>
          </a:xfrm>
          <a:prstGeom prst="triangle">
            <a:avLst>
              <a:gd name="adj" fmla="val 0"/>
            </a:avLst>
          </a:prstGeom>
          <a:solidFill>
            <a:srgbClr val="434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21658" y="5118606"/>
            <a:ext cx="1816100" cy="457200"/>
          </a:xfrm>
          <a:prstGeom prst="rect">
            <a:avLst/>
          </a:prstGeom>
          <a:solidFill>
            <a:srgbClr val="2832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182158" y="4890005"/>
            <a:ext cx="2836283" cy="495723"/>
          </a:xfrm>
          <a:prstGeom prst="rect">
            <a:avLst/>
          </a:prstGeom>
          <a:solidFill>
            <a:srgbClr val="4C60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等腰三角形 14"/>
          <p:cNvSpPr/>
          <p:nvPr/>
        </p:nvSpPr>
        <p:spPr>
          <a:xfrm rot="10800000">
            <a:off x="2182158" y="5347204"/>
            <a:ext cx="355600" cy="228601"/>
          </a:xfrm>
          <a:prstGeom prst="triangle">
            <a:avLst>
              <a:gd name="adj" fmla="val 0"/>
            </a:avLst>
          </a:prstGeom>
          <a:solidFill>
            <a:srgbClr val="374C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236296" y="3814875"/>
            <a:ext cx="19096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rgbClr val="F830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4000" dirty="0" smtClean="0">
                <a:solidFill>
                  <a:srgbClr val="F830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5463873" y="2945909"/>
            <a:ext cx="14470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EBAC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800" dirty="0" smtClean="0">
                <a:solidFill>
                  <a:srgbClr val="EBAC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463873" y="1986606"/>
            <a:ext cx="17508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A2B93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初步构思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5473736" y="4890005"/>
            <a:ext cx="17237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其他</a:t>
            </a:r>
          </a:p>
        </p:txBody>
      </p:sp>
    </p:spTree>
    <p:extLst>
      <p:ext uri="{BB962C8B-B14F-4D97-AF65-F5344CB8AC3E}">
        <p14:creationId xmlns:p14="http://schemas.microsoft.com/office/powerpoint/2010/main" val="769760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836" y="1141417"/>
            <a:ext cx="8236162" cy="561451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6836" y="1234657"/>
            <a:ext cx="8377062" cy="554351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903188" y="556642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 smtClean="0">
                <a:solidFill>
                  <a:srgbClr val="F830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界面风格</a:t>
            </a:r>
            <a:endParaRPr lang="zh-CN" altLang="en-US" sz="3200" dirty="0">
              <a:solidFill>
                <a:srgbClr val="F830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0712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1016000" y="2598059"/>
            <a:ext cx="1828803" cy="202719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61144" y="2866126"/>
            <a:ext cx="1727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游戏开始</a:t>
            </a:r>
            <a:endParaRPr lang="en-US" altLang="zh-CN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随机设置红黄绿三种格子各</a:t>
            </a:r>
            <a:r>
              <a:rPr lang="en-US" altLang="zh-CN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个。</a:t>
            </a:r>
            <a:endParaRPr lang="en-US" altLang="zh-CN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随机判断先手。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3222171" y="1233716"/>
            <a:ext cx="1872344" cy="117565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367315" y="1501783"/>
            <a:ext cx="172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等待玩家点击</a:t>
            </a:r>
            <a:endParaRPr lang="en-US" altLang="zh-CN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确认键</a:t>
            </a:r>
            <a:endParaRPr lang="en-US" altLang="zh-CN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5965371" y="1233716"/>
            <a:ext cx="1306286" cy="201748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037943" y="1359879"/>
            <a:ext cx="1727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玩家</a:t>
            </a:r>
            <a:r>
              <a:rPr lang="zh-CN" altLang="en-US" b="1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</a:t>
            </a:r>
            <a:endParaRPr lang="en-US" altLang="zh-CN" b="1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更新变量</a:t>
            </a:r>
            <a:endParaRPr lang="en-US" altLang="zh-CN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取消闪烁</a:t>
            </a:r>
            <a:endParaRPr lang="en-US" altLang="zh-CN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消去方块</a:t>
            </a:r>
            <a:endParaRPr lang="en-US" altLang="zh-CN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计算积分</a:t>
            </a:r>
            <a:endParaRPr lang="en-US" altLang="zh-CN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记录棋局</a:t>
            </a:r>
            <a:endParaRPr lang="en-US" altLang="zh-CN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5943603" y="4025147"/>
            <a:ext cx="1306286" cy="229325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037943" y="4035646"/>
            <a:ext cx="1727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电脑操作</a:t>
            </a:r>
            <a:endParaRPr lang="en-US" altLang="zh-CN" b="1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进行决策</a:t>
            </a:r>
            <a:endParaRPr lang="en-US" altLang="zh-CN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更新变量</a:t>
            </a:r>
            <a:endParaRPr lang="en-US" altLang="zh-CN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取消闪烁</a:t>
            </a:r>
            <a:endParaRPr lang="en-US" altLang="zh-CN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消去方块</a:t>
            </a:r>
            <a:endParaRPr lang="en-US" altLang="zh-CN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计算积分</a:t>
            </a:r>
            <a:endParaRPr lang="en-US" altLang="zh-CN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记录棋局</a:t>
            </a:r>
            <a:endParaRPr lang="en-US" altLang="zh-CN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肘形连接符 16"/>
          <p:cNvCxnSpPr>
            <a:stCxn id="4" idx="0"/>
            <a:endCxn id="10" idx="1"/>
          </p:cNvCxnSpPr>
          <p:nvPr/>
        </p:nvCxnSpPr>
        <p:spPr>
          <a:xfrm rot="5400000" flipH="1" flipV="1">
            <a:off x="2188029" y="1563918"/>
            <a:ext cx="776515" cy="129176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10" idx="3"/>
          </p:cNvCxnSpPr>
          <p:nvPr/>
        </p:nvCxnSpPr>
        <p:spPr>
          <a:xfrm>
            <a:off x="5094515" y="1821544"/>
            <a:ext cx="87085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>
            <a:off x="6618514" y="3265714"/>
            <a:ext cx="0" cy="5225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肘形连接符 36"/>
          <p:cNvCxnSpPr/>
          <p:nvPr/>
        </p:nvCxnSpPr>
        <p:spPr>
          <a:xfrm rot="10800000">
            <a:off x="4100287" y="2425784"/>
            <a:ext cx="1807028" cy="251097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上弧形箭头 39"/>
          <p:cNvSpPr/>
          <p:nvPr/>
        </p:nvSpPr>
        <p:spPr>
          <a:xfrm>
            <a:off x="4659085" y="2684697"/>
            <a:ext cx="1233714" cy="740675"/>
          </a:xfrm>
          <a:prstGeom prst="curvedDownArrow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上弧形箭头 41"/>
          <p:cNvSpPr/>
          <p:nvPr/>
        </p:nvSpPr>
        <p:spPr>
          <a:xfrm rot="10800000">
            <a:off x="4572000" y="3664859"/>
            <a:ext cx="1233714" cy="740675"/>
          </a:xfrm>
          <a:prstGeom prst="curvedDownArrow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虚尾箭头 42"/>
          <p:cNvSpPr/>
          <p:nvPr/>
        </p:nvSpPr>
        <p:spPr>
          <a:xfrm>
            <a:off x="7474856" y="2017486"/>
            <a:ext cx="667657" cy="580573"/>
          </a:xfrm>
          <a:prstGeom prst="stripedRightArrow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虚尾箭头 43"/>
          <p:cNvSpPr/>
          <p:nvPr/>
        </p:nvSpPr>
        <p:spPr>
          <a:xfrm>
            <a:off x="2206172" y="1553029"/>
            <a:ext cx="667657" cy="580573"/>
          </a:xfrm>
          <a:prstGeom prst="stripedRightArrow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虚尾箭头 44"/>
          <p:cNvSpPr/>
          <p:nvPr/>
        </p:nvSpPr>
        <p:spPr>
          <a:xfrm>
            <a:off x="3490685" y="5442859"/>
            <a:ext cx="667657" cy="580573"/>
          </a:xfrm>
          <a:prstGeom prst="stripedRightArrow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虚尾箭头 45"/>
          <p:cNvSpPr/>
          <p:nvPr/>
        </p:nvSpPr>
        <p:spPr>
          <a:xfrm>
            <a:off x="7474856" y="4625253"/>
            <a:ext cx="667657" cy="580573"/>
          </a:xfrm>
          <a:prstGeom prst="stripedRightArrow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圆角矩形 46"/>
          <p:cNvSpPr/>
          <p:nvPr/>
        </p:nvSpPr>
        <p:spPr>
          <a:xfrm>
            <a:off x="8345711" y="1821544"/>
            <a:ext cx="1886859" cy="3737427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8606967" y="2991845"/>
            <a:ext cx="14659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当格子取完游戏结束，胜者获得输者一半的</a:t>
            </a:r>
            <a:r>
              <a:rPr lang="zh-CN" altLang="en-US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积分。</a:t>
            </a:r>
            <a:endParaRPr lang="zh-CN" altLang="en-US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8" name="肘形连接符 57"/>
          <p:cNvCxnSpPr>
            <a:stCxn id="4" idx="2"/>
          </p:cNvCxnSpPr>
          <p:nvPr/>
        </p:nvCxnSpPr>
        <p:spPr>
          <a:xfrm rot="16200000" flipH="1">
            <a:off x="3383056" y="3172598"/>
            <a:ext cx="1107892" cy="401320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虚尾箭头 59"/>
          <p:cNvSpPr/>
          <p:nvPr/>
        </p:nvSpPr>
        <p:spPr>
          <a:xfrm>
            <a:off x="5210629" y="1553029"/>
            <a:ext cx="667657" cy="580573"/>
          </a:xfrm>
          <a:prstGeom prst="stripedRightArrow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虚尾箭头 60"/>
          <p:cNvSpPr/>
          <p:nvPr/>
        </p:nvSpPr>
        <p:spPr>
          <a:xfrm rot="13768902">
            <a:off x="3906477" y="4455884"/>
            <a:ext cx="667657" cy="580573"/>
          </a:xfrm>
          <a:prstGeom prst="stripedRightArrow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虚尾箭头 61"/>
          <p:cNvSpPr/>
          <p:nvPr/>
        </p:nvSpPr>
        <p:spPr>
          <a:xfrm rot="5400000">
            <a:off x="6277421" y="3394666"/>
            <a:ext cx="667657" cy="580573"/>
          </a:xfrm>
          <a:prstGeom prst="stripedRightArrow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903188" y="556642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 smtClean="0">
                <a:solidFill>
                  <a:srgbClr val="F830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游戏逻辑</a:t>
            </a:r>
            <a:endParaRPr lang="zh-CN" altLang="en-US" sz="3200" dirty="0">
              <a:solidFill>
                <a:srgbClr val="F830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51525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978" y="2773704"/>
            <a:ext cx="2592161" cy="246632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8" name="矩形 7"/>
          <p:cNvSpPr/>
          <p:nvPr/>
        </p:nvSpPr>
        <p:spPr>
          <a:xfrm>
            <a:off x="903188" y="556642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 smtClean="0">
                <a:solidFill>
                  <a:srgbClr val="F830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特殊效果</a:t>
            </a:r>
            <a:endParaRPr lang="zh-CN" altLang="en-US" sz="3200" dirty="0">
              <a:solidFill>
                <a:srgbClr val="F830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2495" y="2524391"/>
            <a:ext cx="2661314" cy="296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940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 noEditPoints="1"/>
          </p:cNvSpPr>
          <p:nvPr/>
        </p:nvSpPr>
        <p:spPr bwMode="auto">
          <a:xfrm>
            <a:off x="9466594" y="2826045"/>
            <a:ext cx="957263" cy="1300163"/>
          </a:xfrm>
          <a:custGeom>
            <a:avLst/>
            <a:gdLst>
              <a:gd name="T0" fmla="*/ 54 w 108"/>
              <a:gd name="T1" fmla="*/ 0 h 145"/>
              <a:gd name="T2" fmla="*/ 0 w 108"/>
              <a:gd name="T3" fmla="*/ 54 h 145"/>
              <a:gd name="T4" fmla="*/ 54 w 108"/>
              <a:gd name="T5" fmla="*/ 145 h 145"/>
              <a:gd name="T6" fmla="*/ 108 w 108"/>
              <a:gd name="T7" fmla="*/ 54 h 145"/>
              <a:gd name="T8" fmla="*/ 54 w 108"/>
              <a:gd name="T9" fmla="*/ 0 h 145"/>
              <a:gd name="T10" fmla="*/ 54 w 108"/>
              <a:gd name="T11" fmla="*/ 97 h 145"/>
              <a:gd name="T12" fmla="*/ 9 w 108"/>
              <a:gd name="T13" fmla="*/ 53 h 145"/>
              <a:gd name="T14" fmla="*/ 54 w 108"/>
              <a:gd name="T15" fmla="*/ 8 h 145"/>
              <a:gd name="T16" fmla="*/ 99 w 108"/>
              <a:gd name="T17" fmla="*/ 53 h 145"/>
              <a:gd name="T18" fmla="*/ 54 w 108"/>
              <a:gd name="T19" fmla="*/ 97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8" h="145">
                <a:moveTo>
                  <a:pt x="54" y="0"/>
                </a:moveTo>
                <a:cubicBezTo>
                  <a:pt x="24" y="0"/>
                  <a:pt x="0" y="24"/>
                  <a:pt x="0" y="54"/>
                </a:cubicBezTo>
                <a:cubicBezTo>
                  <a:pt x="0" y="99"/>
                  <a:pt x="54" y="145"/>
                  <a:pt x="54" y="145"/>
                </a:cubicBezTo>
                <a:cubicBezTo>
                  <a:pt x="54" y="145"/>
                  <a:pt x="108" y="99"/>
                  <a:pt x="108" y="54"/>
                </a:cubicBezTo>
                <a:cubicBezTo>
                  <a:pt x="108" y="24"/>
                  <a:pt x="84" y="0"/>
                  <a:pt x="54" y="0"/>
                </a:cubicBezTo>
                <a:close/>
                <a:moveTo>
                  <a:pt x="54" y="97"/>
                </a:moveTo>
                <a:cubicBezTo>
                  <a:pt x="29" y="97"/>
                  <a:pt x="9" y="77"/>
                  <a:pt x="9" y="53"/>
                </a:cubicBezTo>
                <a:cubicBezTo>
                  <a:pt x="9" y="28"/>
                  <a:pt x="29" y="8"/>
                  <a:pt x="54" y="8"/>
                </a:cubicBezTo>
                <a:cubicBezTo>
                  <a:pt x="79" y="8"/>
                  <a:pt x="99" y="28"/>
                  <a:pt x="99" y="53"/>
                </a:cubicBezTo>
                <a:cubicBezTo>
                  <a:pt x="99" y="77"/>
                  <a:pt x="79" y="97"/>
                  <a:pt x="54" y="97"/>
                </a:cubicBezTo>
                <a:close/>
              </a:path>
            </a:pathLst>
          </a:custGeom>
          <a:solidFill>
            <a:srgbClr val="4C606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10"/>
          <p:cNvSpPr>
            <a:spLocks noEditPoints="1"/>
          </p:cNvSpPr>
          <p:nvPr/>
        </p:nvSpPr>
        <p:spPr bwMode="auto">
          <a:xfrm>
            <a:off x="7105121" y="2838668"/>
            <a:ext cx="965200" cy="1300163"/>
          </a:xfrm>
          <a:custGeom>
            <a:avLst/>
            <a:gdLst>
              <a:gd name="T0" fmla="*/ 55 w 109"/>
              <a:gd name="T1" fmla="*/ 0 h 145"/>
              <a:gd name="T2" fmla="*/ 0 w 109"/>
              <a:gd name="T3" fmla="*/ 54 h 145"/>
              <a:gd name="T4" fmla="*/ 55 w 109"/>
              <a:gd name="T5" fmla="*/ 145 h 145"/>
              <a:gd name="T6" fmla="*/ 109 w 109"/>
              <a:gd name="T7" fmla="*/ 54 h 145"/>
              <a:gd name="T8" fmla="*/ 55 w 109"/>
              <a:gd name="T9" fmla="*/ 0 h 145"/>
              <a:gd name="T10" fmla="*/ 55 w 109"/>
              <a:gd name="T11" fmla="*/ 97 h 145"/>
              <a:gd name="T12" fmla="*/ 10 w 109"/>
              <a:gd name="T13" fmla="*/ 53 h 145"/>
              <a:gd name="T14" fmla="*/ 55 w 109"/>
              <a:gd name="T15" fmla="*/ 8 h 145"/>
              <a:gd name="T16" fmla="*/ 99 w 109"/>
              <a:gd name="T17" fmla="*/ 53 h 145"/>
              <a:gd name="T18" fmla="*/ 55 w 109"/>
              <a:gd name="T19" fmla="*/ 97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9" h="145">
                <a:moveTo>
                  <a:pt x="55" y="0"/>
                </a:moveTo>
                <a:cubicBezTo>
                  <a:pt x="25" y="0"/>
                  <a:pt x="0" y="24"/>
                  <a:pt x="0" y="54"/>
                </a:cubicBezTo>
                <a:cubicBezTo>
                  <a:pt x="0" y="99"/>
                  <a:pt x="55" y="145"/>
                  <a:pt x="55" y="145"/>
                </a:cubicBezTo>
                <a:cubicBezTo>
                  <a:pt x="55" y="145"/>
                  <a:pt x="109" y="99"/>
                  <a:pt x="109" y="54"/>
                </a:cubicBezTo>
                <a:cubicBezTo>
                  <a:pt x="109" y="24"/>
                  <a:pt x="85" y="0"/>
                  <a:pt x="55" y="0"/>
                </a:cubicBezTo>
                <a:close/>
                <a:moveTo>
                  <a:pt x="55" y="97"/>
                </a:moveTo>
                <a:cubicBezTo>
                  <a:pt x="30" y="97"/>
                  <a:pt x="10" y="77"/>
                  <a:pt x="10" y="53"/>
                </a:cubicBezTo>
                <a:cubicBezTo>
                  <a:pt x="10" y="28"/>
                  <a:pt x="30" y="8"/>
                  <a:pt x="55" y="8"/>
                </a:cubicBezTo>
                <a:cubicBezTo>
                  <a:pt x="79" y="8"/>
                  <a:pt x="99" y="28"/>
                  <a:pt x="99" y="53"/>
                </a:cubicBezTo>
                <a:cubicBezTo>
                  <a:pt x="99" y="77"/>
                  <a:pt x="79" y="97"/>
                  <a:pt x="55" y="97"/>
                </a:cubicBezTo>
                <a:close/>
              </a:path>
            </a:pathLst>
          </a:custGeom>
          <a:solidFill>
            <a:srgbClr val="A2B93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14"/>
          <p:cNvSpPr>
            <a:spLocks noEditPoints="1"/>
          </p:cNvSpPr>
          <p:nvPr/>
        </p:nvSpPr>
        <p:spPr bwMode="auto">
          <a:xfrm>
            <a:off x="4801281" y="2838668"/>
            <a:ext cx="965200" cy="1300163"/>
          </a:xfrm>
          <a:custGeom>
            <a:avLst/>
            <a:gdLst>
              <a:gd name="T0" fmla="*/ 54 w 109"/>
              <a:gd name="T1" fmla="*/ 0 h 145"/>
              <a:gd name="T2" fmla="*/ 0 w 109"/>
              <a:gd name="T3" fmla="*/ 54 h 145"/>
              <a:gd name="T4" fmla="*/ 54 w 109"/>
              <a:gd name="T5" fmla="*/ 145 h 145"/>
              <a:gd name="T6" fmla="*/ 109 w 109"/>
              <a:gd name="T7" fmla="*/ 54 h 145"/>
              <a:gd name="T8" fmla="*/ 54 w 109"/>
              <a:gd name="T9" fmla="*/ 0 h 145"/>
              <a:gd name="T10" fmla="*/ 54 w 109"/>
              <a:gd name="T11" fmla="*/ 97 h 145"/>
              <a:gd name="T12" fmla="*/ 10 w 109"/>
              <a:gd name="T13" fmla="*/ 53 h 145"/>
              <a:gd name="T14" fmla="*/ 54 w 109"/>
              <a:gd name="T15" fmla="*/ 8 h 145"/>
              <a:gd name="T16" fmla="*/ 99 w 109"/>
              <a:gd name="T17" fmla="*/ 53 h 145"/>
              <a:gd name="T18" fmla="*/ 54 w 109"/>
              <a:gd name="T19" fmla="*/ 97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9" h="145">
                <a:moveTo>
                  <a:pt x="54" y="0"/>
                </a:moveTo>
                <a:cubicBezTo>
                  <a:pt x="24" y="0"/>
                  <a:pt x="0" y="24"/>
                  <a:pt x="0" y="54"/>
                </a:cubicBezTo>
                <a:cubicBezTo>
                  <a:pt x="0" y="99"/>
                  <a:pt x="54" y="145"/>
                  <a:pt x="54" y="145"/>
                </a:cubicBezTo>
                <a:cubicBezTo>
                  <a:pt x="54" y="145"/>
                  <a:pt x="109" y="99"/>
                  <a:pt x="109" y="54"/>
                </a:cubicBezTo>
                <a:cubicBezTo>
                  <a:pt x="109" y="24"/>
                  <a:pt x="84" y="0"/>
                  <a:pt x="54" y="0"/>
                </a:cubicBezTo>
                <a:close/>
                <a:moveTo>
                  <a:pt x="54" y="97"/>
                </a:moveTo>
                <a:cubicBezTo>
                  <a:pt x="30" y="97"/>
                  <a:pt x="10" y="77"/>
                  <a:pt x="10" y="53"/>
                </a:cubicBezTo>
                <a:cubicBezTo>
                  <a:pt x="10" y="28"/>
                  <a:pt x="30" y="8"/>
                  <a:pt x="54" y="8"/>
                </a:cubicBezTo>
                <a:cubicBezTo>
                  <a:pt x="79" y="8"/>
                  <a:pt x="99" y="28"/>
                  <a:pt x="99" y="53"/>
                </a:cubicBezTo>
                <a:cubicBezTo>
                  <a:pt x="99" y="77"/>
                  <a:pt x="79" y="97"/>
                  <a:pt x="54" y="97"/>
                </a:cubicBezTo>
                <a:close/>
              </a:path>
            </a:pathLst>
          </a:custGeom>
          <a:solidFill>
            <a:srgbClr val="EBAC0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18"/>
          <p:cNvSpPr>
            <a:spLocks noEditPoints="1"/>
          </p:cNvSpPr>
          <p:nvPr/>
        </p:nvSpPr>
        <p:spPr bwMode="auto">
          <a:xfrm>
            <a:off x="3103315" y="2826045"/>
            <a:ext cx="957263" cy="1300163"/>
          </a:xfrm>
          <a:custGeom>
            <a:avLst/>
            <a:gdLst>
              <a:gd name="T0" fmla="*/ 54 w 108"/>
              <a:gd name="T1" fmla="*/ 0 h 145"/>
              <a:gd name="T2" fmla="*/ 0 w 108"/>
              <a:gd name="T3" fmla="*/ 54 h 145"/>
              <a:gd name="T4" fmla="*/ 54 w 108"/>
              <a:gd name="T5" fmla="*/ 145 h 145"/>
              <a:gd name="T6" fmla="*/ 108 w 108"/>
              <a:gd name="T7" fmla="*/ 54 h 145"/>
              <a:gd name="T8" fmla="*/ 54 w 108"/>
              <a:gd name="T9" fmla="*/ 0 h 145"/>
              <a:gd name="T10" fmla="*/ 54 w 108"/>
              <a:gd name="T11" fmla="*/ 97 h 145"/>
              <a:gd name="T12" fmla="*/ 9 w 108"/>
              <a:gd name="T13" fmla="*/ 53 h 145"/>
              <a:gd name="T14" fmla="*/ 54 w 108"/>
              <a:gd name="T15" fmla="*/ 8 h 145"/>
              <a:gd name="T16" fmla="*/ 99 w 108"/>
              <a:gd name="T17" fmla="*/ 53 h 145"/>
              <a:gd name="T18" fmla="*/ 54 w 108"/>
              <a:gd name="T19" fmla="*/ 97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8" h="145">
                <a:moveTo>
                  <a:pt x="54" y="0"/>
                </a:moveTo>
                <a:cubicBezTo>
                  <a:pt x="24" y="0"/>
                  <a:pt x="0" y="24"/>
                  <a:pt x="0" y="54"/>
                </a:cubicBezTo>
                <a:cubicBezTo>
                  <a:pt x="0" y="99"/>
                  <a:pt x="54" y="145"/>
                  <a:pt x="54" y="145"/>
                </a:cubicBezTo>
                <a:cubicBezTo>
                  <a:pt x="54" y="145"/>
                  <a:pt x="108" y="99"/>
                  <a:pt x="108" y="54"/>
                </a:cubicBezTo>
                <a:cubicBezTo>
                  <a:pt x="108" y="24"/>
                  <a:pt x="84" y="0"/>
                  <a:pt x="54" y="0"/>
                </a:cubicBezTo>
                <a:close/>
                <a:moveTo>
                  <a:pt x="54" y="97"/>
                </a:moveTo>
                <a:cubicBezTo>
                  <a:pt x="29" y="97"/>
                  <a:pt x="9" y="77"/>
                  <a:pt x="9" y="53"/>
                </a:cubicBezTo>
                <a:cubicBezTo>
                  <a:pt x="9" y="28"/>
                  <a:pt x="29" y="8"/>
                  <a:pt x="54" y="8"/>
                </a:cubicBezTo>
                <a:cubicBezTo>
                  <a:pt x="79" y="8"/>
                  <a:pt x="99" y="28"/>
                  <a:pt x="99" y="53"/>
                </a:cubicBezTo>
                <a:cubicBezTo>
                  <a:pt x="99" y="77"/>
                  <a:pt x="79" y="97"/>
                  <a:pt x="54" y="97"/>
                </a:cubicBezTo>
                <a:close/>
              </a:path>
            </a:pathLst>
          </a:custGeom>
          <a:solidFill>
            <a:srgbClr val="F8300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Rectangle 22"/>
          <p:cNvSpPr>
            <a:spLocks noChangeArrowheads="1"/>
          </p:cNvSpPr>
          <p:nvPr/>
        </p:nvSpPr>
        <p:spPr bwMode="auto">
          <a:xfrm>
            <a:off x="7649633" y="4427508"/>
            <a:ext cx="2308772" cy="293490"/>
          </a:xfrm>
          <a:prstGeom prst="rect">
            <a:avLst/>
          </a:prstGeom>
          <a:solidFill>
            <a:srgbClr val="4C606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Rectangle 23"/>
          <p:cNvSpPr>
            <a:spLocks noChangeArrowheads="1"/>
          </p:cNvSpPr>
          <p:nvPr/>
        </p:nvSpPr>
        <p:spPr bwMode="auto">
          <a:xfrm>
            <a:off x="5314042" y="4416198"/>
            <a:ext cx="2273679" cy="304800"/>
          </a:xfrm>
          <a:prstGeom prst="rect">
            <a:avLst/>
          </a:prstGeom>
          <a:solidFill>
            <a:srgbClr val="A2B93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Rectangle 24"/>
          <p:cNvSpPr>
            <a:spLocks noChangeArrowheads="1"/>
          </p:cNvSpPr>
          <p:nvPr/>
        </p:nvSpPr>
        <p:spPr bwMode="auto">
          <a:xfrm>
            <a:off x="3635066" y="4402262"/>
            <a:ext cx="1617066" cy="318736"/>
          </a:xfrm>
          <a:prstGeom prst="rect">
            <a:avLst/>
          </a:prstGeom>
          <a:solidFill>
            <a:srgbClr val="EBAC0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Rectangle 25"/>
          <p:cNvSpPr>
            <a:spLocks noChangeArrowheads="1"/>
          </p:cNvSpPr>
          <p:nvPr/>
        </p:nvSpPr>
        <p:spPr bwMode="auto">
          <a:xfrm>
            <a:off x="1901368" y="4416198"/>
            <a:ext cx="1671785" cy="304800"/>
          </a:xfrm>
          <a:prstGeom prst="rect">
            <a:avLst/>
          </a:prstGeom>
          <a:solidFill>
            <a:srgbClr val="F8300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3362976" y="3035349"/>
            <a:ext cx="4379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F830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dirty="0" smtClean="0">
              <a:solidFill>
                <a:srgbClr val="F830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064911" y="2995385"/>
            <a:ext cx="4379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EBAC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dirty="0" smtClean="0">
              <a:solidFill>
                <a:srgbClr val="EBAC0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368751" y="3035349"/>
            <a:ext cx="4379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A2B93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dirty="0" smtClean="0">
              <a:solidFill>
                <a:srgbClr val="A2B9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9699726" y="3056940"/>
            <a:ext cx="5173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2800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2222910" y="4820227"/>
            <a:ext cx="1028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查阅资料</a:t>
            </a:r>
            <a:endParaRPr lang="en-US" altLang="zh-CN" sz="1600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确定方向</a:t>
            </a:r>
            <a:endParaRPr lang="en-US" altLang="zh-CN" sz="1600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构思算法</a:t>
            </a:r>
            <a:endParaRPr lang="zh-CN" altLang="en-US" sz="16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8346644" y="4831580"/>
            <a:ext cx="17378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界面优化</a:t>
            </a:r>
            <a:endParaRPr lang="en-US" altLang="zh-CN" sz="1600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音效配置</a:t>
            </a:r>
            <a:endParaRPr lang="en-US" altLang="zh-CN" sz="1600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附件添加</a:t>
            </a:r>
            <a:endParaRPr lang="zh-CN" altLang="en-US" sz="16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961667" y="4820228"/>
            <a:ext cx="18328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rgbClr val="4C6062"/>
                </a:solidFill>
                <a:latin typeface="Bodoni MT Black" panose="02070A03080606020203" pitchFamily="18" charset="0"/>
                <a:ea typeface="微软雅黑" panose="020B0503020204020204" pitchFamily="34" charset="-122"/>
              </a:rPr>
              <a:t>AI</a:t>
            </a: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界面设计</a:t>
            </a:r>
            <a:endParaRPr lang="en-US" altLang="zh-CN" sz="1600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游戏逻辑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6019765" y="4831580"/>
            <a:ext cx="1176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代码拼接</a:t>
            </a:r>
            <a:endParaRPr lang="en-US" altLang="zh-CN" sz="16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错误调试</a:t>
            </a:r>
            <a:endParaRPr lang="en-US" altLang="zh-CN" sz="1600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游戏体验</a:t>
            </a:r>
            <a:endParaRPr lang="en-US" altLang="zh-CN" sz="1600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097002" y="844034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时间分配</a:t>
            </a:r>
            <a:endParaRPr lang="zh-CN" altLang="en-US" sz="3200" dirty="0">
              <a:solidFill>
                <a:schemeClr val="bg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45559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7321177" y="286661"/>
            <a:ext cx="4279900" cy="4189413"/>
            <a:chOff x="6683375" y="1722438"/>
            <a:chExt cx="4279900" cy="4189413"/>
          </a:xfrm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6683375" y="1722438"/>
              <a:ext cx="4279900" cy="4189413"/>
            </a:xfrm>
            <a:custGeom>
              <a:avLst/>
              <a:gdLst>
                <a:gd name="T0" fmla="*/ 150 w 578"/>
                <a:gd name="T1" fmla="*/ 130 h 566"/>
                <a:gd name="T2" fmla="*/ 141 w 578"/>
                <a:gd name="T3" fmla="*/ 288 h 566"/>
                <a:gd name="T4" fmla="*/ 68 w 578"/>
                <a:gd name="T5" fmla="*/ 228 h 566"/>
                <a:gd name="T6" fmla="*/ 51 w 578"/>
                <a:gd name="T7" fmla="*/ 121 h 566"/>
                <a:gd name="T8" fmla="*/ 61 w 578"/>
                <a:gd name="T9" fmla="*/ 229 h 566"/>
                <a:gd name="T10" fmla="*/ 21 w 578"/>
                <a:gd name="T11" fmla="*/ 297 h 566"/>
                <a:gd name="T12" fmla="*/ 40 w 578"/>
                <a:gd name="T13" fmla="*/ 297 h 566"/>
                <a:gd name="T14" fmla="*/ 123 w 578"/>
                <a:gd name="T15" fmla="*/ 301 h 566"/>
                <a:gd name="T16" fmla="*/ 55 w 578"/>
                <a:gd name="T17" fmla="*/ 393 h 566"/>
                <a:gd name="T18" fmla="*/ 80 w 578"/>
                <a:gd name="T19" fmla="*/ 400 h 566"/>
                <a:gd name="T20" fmla="*/ 225 w 578"/>
                <a:gd name="T21" fmla="*/ 308 h 566"/>
                <a:gd name="T22" fmla="*/ 360 w 578"/>
                <a:gd name="T23" fmla="*/ 362 h 566"/>
                <a:gd name="T24" fmla="*/ 210 w 578"/>
                <a:gd name="T25" fmla="*/ 454 h 566"/>
                <a:gd name="T26" fmla="*/ 153 w 578"/>
                <a:gd name="T27" fmla="*/ 504 h 566"/>
                <a:gd name="T28" fmla="*/ 297 w 578"/>
                <a:gd name="T29" fmla="*/ 563 h 566"/>
                <a:gd name="T30" fmla="*/ 172 w 578"/>
                <a:gd name="T31" fmla="*/ 487 h 566"/>
                <a:gd name="T32" fmla="*/ 312 w 578"/>
                <a:gd name="T33" fmla="*/ 453 h 566"/>
                <a:gd name="T34" fmla="*/ 366 w 578"/>
                <a:gd name="T35" fmla="*/ 510 h 566"/>
                <a:gd name="T36" fmla="*/ 381 w 578"/>
                <a:gd name="T37" fmla="*/ 525 h 566"/>
                <a:gd name="T38" fmla="*/ 413 w 578"/>
                <a:gd name="T39" fmla="*/ 461 h 566"/>
                <a:gd name="T40" fmla="*/ 311 w 578"/>
                <a:gd name="T41" fmla="*/ 422 h 566"/>
                <a:gd name="T42" fmla="*/ 421 w 578"/>
                <a:gd name="T43" fmla="*/ 382 h 566"/>
                <a:gd name="T44" fmla="*/ 514 w 578"/>
                <a:gd name="T45" fmla="*/ 445 h 566"/>
                <a:gd name="T46" fmla="*/ 437 w 578"/>
                <a:gd name="T47" fmla="*/ 359 h 566"/>
                <a:gd name="T48" fmla="*/ 500 w 578"/>
                <a:gd name="T49" fmla="*/ 367 h 566"/>
                <a:gd name="T50" fmla="*/ 436 w 578"/>
                <a:gd name="T51" fmla="*/ 335 h 566"/>
                <a:gd name="T52" fmla="*/ 489 w 578"/>
                <a:gd name="T53" fmla="*/ 322 h 566"/>
                <a:gd name="T54" fmla="*/ 572 w 578"/>
                <a:gd name="T55" fmla="*/ 328 h 566"/>
                <a:gd name="T56" fmla="*/ 490 w 578"/>
                <a:gd name="T57" fmla="*/ 311 h 566"/>
                <a:gd name="T58" fmla="*/ 385 w 578"/>
                <a:gd name="T59" fmla="*/ 311 h 566"/>
                <a:gd name="T60" fmla="*/ 312 w 578"/>
                <a:gd name="T61" fmla="*/ 220 h 566"/>
                <a:gd name="T62" fmla="*/ 391 w 578"/>
                <a:gd name="T63" fmla="*/ 202 h 566"/>
                <a:gd name="T64" fmla="*/ 523 w 578"/>
                <a:gd name="T65" fmla="*/ 220 h 566"/>
                <a:gd name="T66" fmla="*/ 522 w 578"/>
                <a:gd name="T67" fmla="*/ 216 h 566"/>
                <a:gd name="T68" fmla="*/ 441 w 578"/>
                <a:gd name="T69" fmla="*/ 131 h 566"/>
                <a:gd name="T70" fmla="*/ 397 w 578"/>
                <a:gd name="T71" fmla="*/ 108 h 566"/>
                <a:gd name="T72" fmla="*/ 394 w 578"/>
                <a:gd name="T73" fmla="*/ 197 h 566"/>
                <a:gd name="T74" fmla="*/ 313 w 578"/>
                <a:gd name="T75" fmla="*/ 112 h 566"/>
                <a:gd name="T76" fmla="*/ 354 w 578"/>
                <a:gd name="T77" fmla="*/ 31 h 566"/>
                <a:gd name="T78" fmla="*/ 353 w 578"/>
                <a:gd name="T79" fmla="*/ 28 h 566"/>
                <a:gd name="T80" fmla="*/ 189 w 578"/>
                <a:gd name="T81" fmla="*/ 50 h 566"/>
                <a:gd name="T82" fmla="*/ 50 w 578"/>
                <a:gd name="T83" fmla="*/ 314 h 566"/>
                <a:gd name="T84" fmla="*/ 50 w 578"/>
                <a:gd name="T85" fmla="*/ 314 h 566"/>
                <a:gd name="T86" fmla="*/ 376 w 578"/>
                <a:gd name="T87" fmla="*/ 527 h 566"/>
                <a:gd name="T88" fmla="*/ 247 w 578"/>
                <a:gd name="T89" fmla="*/ 401 h 566"/>
                <a:gd name="T90" fmla="*/ 568 w 578"/>
                <a:gd name="T91" fmla="*/ 203 h 566"/>
                <a:gd name="T92" fmla="*/ 477 w 578"/>
                <a:gd name="T93" fmla="*/ 211 h 566"/>
                <a:gd name="T94" fmla="*/ 477 w 578"/>
                <a:gd name="T95" fmla="*/ 211 h 566"/>
                <a:gd name="T96" fmla="*/ 182 w 578"/>
                <a:gd name="T97" fmla="*/ 218 h 566"/>
                <a:gd name="T98" fmla="*/ 160 w 578"/>
                <a:gd name="T99" fmla="*/ 286 h 566"/>
                <a:gd name="T100" fmla="*/ 288 w 578"/>
                <a:gd name="T101" fmla="*/ 158 h 566"/>
                <a:gd name="T102" fmla="*/ 262 w 578"/>
                <a:gd name="T103" fmla="*/ 218 h 566"/>
                <a:gd name="T104" fmla="*/ 295 w 578"/>
                <a:gd name="T105" fmla="*/ 85 h 566"/>
                <a:gd name="T106" fmla="*/ 220 w 578"/>
                <a:gd name="T107" fmla="*/ 169 h 566"/>
                <a:gd name="T108" fmla="*/ 173 w 578"/>
                <a:gd name="T109" fmla="*/ 72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78" h="566">
                  <a:moveTo>
                    <a:pt x="143" y="58"/>
                  </a:moveTo>
                  <a:cubicBezTo>
                    <a:pt x="146" y="67"/>
                    <a:pt x="154" y="73"/>
                    <a:pt x="163" y="73"/>
                  </a:cubicBezTo>
                  <a:cubicBezTo>
                    <a:pt x="162" y="127"/>
                    <a:pt x="162" y="127"/>
                    <a:pt x="162" y="127"/>
                  </a:cubicBezTo>
                  <a:cubicBezTo>
                    <a:pt x="158" y="128"/>
                    <a:pt x="154" y="128"/>
                    <a:pt x="150" y="130"/>
                  </a:cubicBezTo>
                  <a:cubicBezTo>
                    <a:pt x="123" y="140"/>
                    <a:pt x="109" y="170"/>
                    <a:pt x="119" y="197"/>
                  </a:cubicBezTo>
                  <a:cubicBezTo>
                    <a:pt x="124" y="211"/>
                    <a:pt x="133" y="221"/>
                    <a:pt x="146" y="227"/>
                  </a:cubicBezTo>
                  <a:cubicBezTo>
                    <a:pt x="147" y="287"/>
                    <a:pt x="147" y="287"/>
                    <a:pt x="147" y="287"/>
                  </a:cubicBezTo>
                  <a:cubicBezTo>
                    <a:pt x="145" y="287"/>
                    <a:pt x="143" y="288"/>
                    <a:pt x="141" y="288"/>
                  </a:cubicBezTo>
                  <a:cubicBezTo>
                    <a:pt x="135" y="291"/>
                    <a:pt x="130" y="294"/>
                    <a:pt x="126" y="298"/>
                  </a:cubicBezTo>
                  <a:cubicBezTo>
                    <a:pt x="85" y="262"/>
                    <a:pt x="85" y="262"/>
                    <a:pt x="85" y="262"/>
                  </a:cubicBezTo>
                  <a:cubicBezTo>
                    <a:pt x="90" y="256"/>
                    <a:pt x="91" y="249"/>
                    <a:pt x="88" y="242"/>
                  </a:cubicBezTo>
                  <a:cubicBezTo>
                    <a:pt x="85" y="233"/>
                    <a:pt x="77" y="228"/>
                    <a:pt x="68" y="228"/>
                  </a:cubicBezTo>
                  <a:cubicBezTo>
                    <a:pt x="60" y="152"/>
                    <a:pt x="60" y="152"/>
                    <a:pt x="60" y="152"/>
                  </a:cubicBezTo>
                  <a:cubicBezTo>
                    <a:pt x="61" y="152"/>
                    <a:pt x="61" y="152"/>
                    <a:pt x="62" y="152"/>
                  </a:cubicBezTo>
                  <a:cubicBezTo>
                    <a:pt x="70" y="149"/>
                    <a:pt x="75" y="139"/>
                    <a:pt x="72" y="131"/>
                  </a:cubicBezTo>
                  <a:cubicBezTo>
                    <a:pt x="69" y="122"/>
                    <a:pt x="59" y="118"/>
                    <a:pt x="51" y="121"/>
                  </a:cubicBezTo>
                  <a:cubicBezTo>
                    <a:pt x="42" y="124"/>
                    <a:pt x="38" y="133"/>
                    <a:pt x="41" y="142"/>
                  </a:cubicBezTo>
                  <a:cubicBezTo>
                    <a:pt x="43" y="149"/>
                    <a:pt x="49" y="153"/>
                    <a:pt x="56" y="153"/>
                  </a:cubicBezTo>
                  <a:cubicBezTo>
                    <a:pt x="64" y="229"/>
                    <a:pt x="64" y="229"/>
                    <a:pt x="64" y="229"/>
                  </a:cubicBezTo>
                  <a:cubicBezTo>
                    <a:pt x="63" y="229"/>
                    <a:pt x="62" y="229"/>
                    <a:pt x="61" y="229"/>
                  </a:cubicBezTo>
                  <a:cubicBezTo>
                    <a:pt x="50" y="233"/>
                    <a:pt x="45" y="245"/>
                    <a:pt x="49" y="256"/>
                  </a:cubicBezTo>
                  <a:cubicBezTo>
                    <a:pt x="50" y="260"/>
                    <a:pt x="52" y="263"/>
                    <a:pt x="55" y="265"/>
                  </a:cubicBezTo>
                  <a:cubicBezTo>
                    <a:pt x="36" y="296"/>
                    <a:pt x="36" y="296"/>
                    <a:pt x="36" y="296"/>
                  </a:cubicBezTo>
                  <a:cubicBezTo>
                    <a:pt x="31" y="295"/>
                    <a:pt x="26" y="295"/>
                    <a:pt x="21" y="297"/>
                  </a:cubicBezTo>
                  <a:cubicBezTo>
                    <a:pt x="7" y="302"/>
                    <a:pt x="0" y="317"/>
                    <a:pt x="5" y="331"/>
                  </a:cubicBezTo>
                  <a:cubicBezTo>
                    <a:pt x="10" y="345"/>
                    <a:pt x="25" y="352"/>
                    <a:pt x="39" y="347"/>
                  </a:cubicBezTo>
                  <a:cubicBezTo>
                    <a:pt x="53" y="342"/>
                    <a:pt x="60" y="327"/>
                    <a:pt x="55" y="313"/>
                  </a:cubicBezTo>
                  <a:cubicBezTo>
                    <a:pt x="52" y="305"/>
                    <a:pt x="47" y="300"/>
                    <a:pt x="40" y="297"/>
                  </a:cubicBezTo>
                  <a:cubicBezTo>
                    <a:pt x="58" y="268"/>
                    <a:pt x="58" y="268"/>
                    <a:pt x="58" y="268"/>
                  </a:cubicBezTo>
                  <a:cubicBezTo>
                    <a:pt x="63" y="270"/>
                    <a:pt x="70" y="271"/>
                    <a:pt x="76" y="269"/>
                  </a:cubicBezTo>
                  <a:cubicBezTo>
                    <a:pt x="78" y="268"/>
                    <a:pt x="81" y="267"/>
                    <a:pt x="83" y="265"/>
                  </a:cubicBezTo>
                  <a:cubicBezTo>
                    <a:pt x="123" y="301"/>
                    <a:pt x="123" y="301"/>
                    <a:pt x="123" y="301"/>
                  </a:cubicBezTo>
                  <a:cubicBezTo>
                    <a:pt x="115" y="311"/>
                    <a:pt x="112" y="326"/>
                    <a:pt x="117" y="340"/>
                  </a:cubicBezTo>
                  <a:cubicBezTo>
                    <a:pt x="118" y="345"/>
                    <a:pt x="120" y="348"/>
                    <a:pt x="123" y="352"/>
                  </a:cubicBezTo>
                  <a:cubicBezTo>
                    <a:pt x="76" y="396"/>
                    <a:pt x="76" y="396"/>
                    <a:pt x="76" y="396"/>
                  </a:cubicBezTo>
                  <a:cubicBezTo>
                    <a:pt x="70" y="392"/>
                    <a:pt x="62" y="391"/>
                    <a:pt x="55" y="393"/>
                  </a:cubicBezTo>
                  <a:cubicBezTo>
                    <a:pt x="43" y="398"/>
                    <a:pt x="37" y="411"/>
                    <a:pt x="42" y="423"/>
                  </a:cubicBezTo>
                  <a:cubicBezTo>
                    <a:pt x="46" y="435"/>
                    <a:pt x="59" y="441"/>
                    <a:pt x="71" y="437"/>
                  </a:cubicBezTo>
                  <a:cubicBezTo>
                    <a:pt x="83" y="432"/>
                    <a:pt x="89" y="419"/>
                    <a:pt x="85" y="407"/>
                  </a:cubicBezTo>
                  <a:cubicBezTo>
                    <a:pt x="84" y="404"/>
                    <a:pt x="82" y="402"/>
                    <a:pt x="80" y="400"/>
                  </a:cubicBezTo>
                  <a:cubicBezTo>
                    <a:pt x="127" y="356"/>
                    <a:pt x="127" y="356"/>
                    <a:pt x="127" y="356"/>
                  </a:cubicBezTo>
                  <a:cubicBezTo>
                    <a:pt x="138" y="366"/>
                    <a:pt x="154" y="370"/>
                    <a:pt x="168" y="365"/>
                  </a:cubicBezTo>
                  <a:cubicBezTo>
                    <a:pt x="188" y="358"/>
                    <a:pt x="198" y="338"/>
                    <a:pt x="195" y="319"/>
                  </a:cubicBezTo>
                  <a:cubicBezTo>
                    <a:pt x="225" y="308"/>
                    <a:pt x="225" y="308"/>
                    <a:pt x="225" y="308"/>
                  </a:cubicBezTo>
                  <a:cubicBezTo>
                    <a:pt x="239" y="339"/>
                    <a:pt x="274" y="354"/>
                    <a:pt x="307" y="342"/>
                  </a:cubicBezTo>
                  <a:cubicBezTo>
                    <a:pt x="319" y="338"/>
                    <a:pt x="330" y="330"/>
                    <a:pt x="337" y="320"/>
                  </a:cubicBezTo>
                  <a:cubicBezTo>
                    <a:pt x="360" y="335"/>
                    <a:pt x="360" y="335"/>
                    <a:pt x="360" y="335"/>
                  </a:cubicBezTo>
                  <a:cubicBezTo>
                    <a:pt x="357" y="344"/>
                    <a:pt x="357" y="353"/>
                    <a:pt x="360" y="362"/>
                  </a:cubicBezTo>
                  <a:cubicBezTo>
                    <a:pt x="361" y="365"/>
                    <a:pt x="362" y="367"/>
                    <a:pt x="363" y="369"/>
                  </a:cubicBezTo>
                  <a:cubicBezTo>
                    <a:pt x="301" y="405"/>
                    <a:pt x="301" y="405"/>
                    <a:pt x="301" y="405"/>
                  </a:cubicBezTo>
                  <a:cubicBezTo>
                    <a:pt x="287" y="389"/>
                    <a:pt x="264" y="382"/>
                    <a:pt x="243" y="390"/>
                  </a:cubicBezTo>
                  <a:cubicBezTo>
                    <a:pt x="217" y="399"/>
                    <a:pt x="203" y="427"/>
                    <a:pt x="210" y="454"/>
                  </a:cubicBezTo>
                  <a:cubicBezTo>
                    <a:pt x="173" y="463"/>
                    <a:pt x="173" y="463"/>
                    <a:pt x="173" y="463"/>
                  </a:cubicBezTo>
                  <a:cubicBezTo>
                    <a:pt x="167" y="447"/>
                    <a:pt x="148" y="438"/>
                    <a:pt x="132" y="444"/>
                  </a:cubicBezTo>
                  <a:cubicBezTo>
                    <a:pt x="115" y="450"/>
                    <a:pt x="107" y="468"/>
                    <a:pt x="113" y="485"/>
                  </a:cubicBezTo>
                  <a:cubicBezTo>
                    <a:pt x="119" y="501"/>
                    <a:pt x="137" y="510"/>
                    <a:pt x="153" y="504"/>
                  </a:cubicBezTo>
                  <a:cubicBezTo>
                    <a:pt x="161" y="501"/>
                    <a:pt x="166" y="496"/>
                    <a:pt x="170" y="490"/>
                  </a:cubicBezTo>
                  <a:cubicBezTo>
                    <a:pt x="279" y="546"/>
                    <a:pt x="279" y="546"/>
                    <a:pt x="279" y="546"/>
                  </a:cubicBezTo>
                  <a:cubicBezTo>
                    <a:pt x="278" y="549"/>
                    <a:pt x="278" y="552"/>
                    <a:pt x="279" y="555"/>
                  </a:cubicBezTo>
                  <a:cubicBezTo>
                    <a:pt x="282" y="562"/>
                    <a:pt x="290" y="566"/>
                    <a:pt x="297" y="563"/>
                  </a:cubicBezTo>
                  <a:cubicBezTo>
                    <a:pt x="303" y="561"/>
                    <a:pt x="307" y="553"/>
                    <a:pt x="305" y="546"/>
                  </a:cubicBezTo>
                  <a:cubicBezTo>
                    <a:pt x="302" y="539"/>
                    <a:pt x="294" y="535"/>
                    <a:pt x="288" y="538"/>
                  </a:cubicBezTo>
                  <a:cubicBezTo>
                    <a:pt x="285" y="539"/>
                    <a:pt x="283" y="541"/>
                    <a:pt x="281" y="543"/>
                  </a:cubicBezTo>
                  <a:cubicBezTo>
                    <a:pt x="172" y="487"/>
                    <a:pt x="172" y="487"/>
                    <a:pt x="172" y="487"/>
                  </a:cubicBezTo>
                  <a:cubicBezTo>
                    <a:pt x="174" y="481"/>
                    <a:pt x="175" y="475"/>
                    <a:pt x="174" y="469"/>
                  </a:cubicBezTo>
                  <a:cubicBezTo>
                    <a:pt x="212" y="459"/>
                    <a:pt x="212" y="459"/>
                    <a:pt x="212" y="459"/>
                  </a:cubicBezTo>
                  <a:cubicBezTo>
                    <a:pt x="223" y="485"/>
                    <a:pt x="252" y="498"/>
                    <a:pt x="279" y="489"/>
                  </a:cubicBezTo>
                  <a:cubicBezTo>
                    <a:pt x="296" y="483"/>
                    <a:pt x="308" y="469"/>
                    <a:pt x="312" y="453"/>
                  </a:cubicBezTo>
                  <a:cubicBezTo>
                    <a:pt x="367" y="458"/>
                    <a:pt x="367" y="458"/>
                    <a:pt x="367" y="458"/>
                  </a:cubicBezTo>
                  <a:cubicBezTo>
                    <a:pt x="364" y="464"/>
                    <a:pt x="363" y="471"/>
                    <a:pt x="365" y="478"/>
                  </a:cubicBezTo>
                  <a:cubicBezTo>
                    <a:pt x="367" y="483"/>
                    <a:pt x="371" y="487"/>
                    <a:pt x="375" y="490"/>
                  </a:cubicBezTo>
                  <a:cubicBezTo>
                    <a:pt x="366" y="510"/>
                    <a:pt x="366" y="510"/>
                    <a:pt x="366" y="510"/>
                  </a:cubicBezTo>
                  <a:cubicBezTo>
                    <a:pt x="360" y="507"/>
                    <a:pt x="353" y="507"/>
                    <a:pt x="347" y="509"/>
                  </a:cubicBezTo>
                  <a:cubicBezTo>
                    <a:pt x="333" y="514"/>
                    <a:pt x="326" y="529"/>
                    <a:pt x="331" y="543"/>
                  </a:cubicBezTo>
                  <a:cubicBezTo>
                    <a:pt x="335" y="557"/>
                    <a:pt x="351" y="564"/>
                    <a:pt x="365" y="559"/>
                  </a:cubicBezTo>
                  <a:cubicBezTo>
                    <a:pt x="378" y="554"/>
                    <a:pt x="386" y="539"/>
                    <a:pt x="381" y="525"/>
                  </a:cubicBezTo>
                  <a:cubicBezTo>
                    <a:pt x="379" y="519"/>
                    <a:pt x="375" y="515"/>
                    <a:pt x="370" y="512"/>
                  </a:cubicBezTo>
                  <a:cubicBezTo>
                    <a:pt x="378" y="492"/>
                    <a:pt x="378" y="492"/>
                    <a:pt x="378" y="492"/>
                  </a:cubicBezTo>
                  <a:cubicBezTo>
                    <a:pt x="384" y="495"/>
                    <a:pt x="391" y="496"/>
                    <a:pt x="398" y="493"/>
                  </a:cubicBezTo>
                  <a:cubicBezTo>
                    <a:pt x="411" y="489"/>
                    <a:pt x="418" y="474"/>
                    <a:pt x="413" y="461"/>
                  </a:cubicBezTo>
                  <a:cubicBezTo>
                    <a:pt x="408" y="448"/>
                    <a:pt x="394" y="441"/>
                    <a:pt x="381" y="446"/>
                  </a:cubicBezTo>
                  <a:cubicBezTo>
                    <a:pt x="376" y="448"/>
                    <a:pt x="372" y="451"/>
                    <a:pt x="369" y="455"/>
                  </a:cubicBezTo>
                  <a:cubicBezTo>
                    <a:pt x="313" y="449"/>
                    <a:pt x="313" y="449"/>
                    <a:pt x="313" y="449"/>
                  </a:cubicBezTo>
                  <a:cubicBezTo>
                    <a:pt x="315" y="440"/>
                    <a:pt x="314" y="431"/>
                    <a:pt x="311" y="422"/>
                  </a:cubicBezTo>
                  <a:cubicBezTo>
                    <a:pt x="310" y="419"/>
                    <a:pt x="309" y="417"/>
                    <a:pt x="308" y="415"/>
                  </a:cubicBezTo>
                  <a:cubicBezTo>
                    <a:pt x="371" y="379"/>
                    <a:pt x="371" y="379"/>
                    <a:pt x="371" y="379"/>
                  </a:cubicBezTo>
                  <a:cubicBezTo>
                    <a:pt x="382" y="388"/>
                    <a:pt x="397" y="392"/>
                    <a:pt x="412" y="387"/>
                  </a:cubicBezTo>
                  <a:cubicBezTo>
                    <a:pt x="415" y="386"/>
                    <a:pt x="419" y="384"/>
                    <a:pt x="421" y="382"/>
                  </a:cubicBezTo>
                  <a:cubicBezTo>
                    <a:pt x="466" y="436"/>
                    <a:pt x="466" y="436"/>
                    <a:pt x="466" y="436"/>
                  </a:cubicBezTo>
                  <a:cubicBezTo>
                    <a:pt x="460" y="444"/>
                    <a:pt x="457" y="454"/>
                    <a:pt x="461" y="464"/>
                  </a:cubicBezTo>
                  <a:cubicBezTo>
                    <a:pt x="466" y="479"/>
                    <a:pt x="482" y="486"/>
                    <a:pt x="497" y="481"/>
                  </a:cubicBezTo>
                  <a:cubicBezTo>
                    <a:pt x="512" y="476"/>
                    <a:pt x="520" y="460"/>
                    <a:pt x="514" y="445"/>
                  </a:cubicBezTo>
                  <a:cubicBezTo>
                    <a:pt x="509" y="430"/>
                    <a:pt x="493" y="422"/>
                    <a:pt x="478" y="428"/>
                  </a:cubicBezTo>
                  <a:cubicBezTo>
                    <a:pt x="475" y="429"/>
                    <a:pt x="473" y="430"/>
                    <a:pt x="470" y="432"/>
                  </a:cubicBezTo>
                  <a:cubicBezTo>
                    <a:pt x="426" y="378"/>
                    <a:pt x="426" y="378"/>
                    <a:pt x="426" y="378"/>
                  </a:cubicBezTo>
                  <a:cubicBezTo>
                    <a:pt x="432" y="373"/>
                    <a:pt x="436" y="366"/>
                    <a:pt x="437" y="359"/>
                  </a:cubicBezTo>
                  <a:cubicBezTo>
                    <a:pt x="476" y="369"/>
                    <a:pt x="476" y="369"/>
                    <a:pt x="476" y="369"/>
                  </a:cubicBezTo>
                  <a:cubicBezTo>
                    <a:pt x="476" y="371"/>
                    <a:pt x="476" y="373"/>
                    <a:pt x="477" y="375"/>
                  </a:cubicBezTo>
                  <a:cubicBezTo>
                    <a:pt x="479" y="381"/>
                    <a:pt x="486" y="385"/>
                    <a:pt x="493" y="382"/>
                  </a:cubicBezTo>
                  <a:cubicBezTo>
                    <a:pt x="499" y="380"/>
                    <a:pt x="502" y="373"/>
                    <a:pt x="500" y="367"/>
                  </a:cubicBezTo>
                  <a:cubicBezTo>
                    <a:pt x="498" y="360"/>
                    <a:pt x="491" y="357"/>
                    <a:pt x="485" y="359"/>
                  </a:cubicBezTo>
                  <a:cubicBezTo>
                    <a:pt x="481" y="361"/>
                    <a:pt x="479" y="363"/>
                    <a:pt x="477" y="366"/>
                  </a:cubicBezTo>
                  <a:cubicBezTo>
                    <a:pt x="438" y="355"/>
                    <a:pt x="438" y="355"/>
                    <a:pt x="438" y="355"/>
                  </a:cubicBezTo>
                  <a:cubicBezTo>
                    <a:pt x="439" y="349"/>
                    <a:pt x="439" y="342"/>
                    <a:pt x="436" y="335"/>
                  </a:cubicBezTo>
                  <a:cubicBezTo>
                    <a:pt x="436" y="334"/>
                    <a:pt x="435" y="332"/>
                    <a:pt x="435" y="331"/>
                  </a:cubicBezTo>
                  <a:cubicBezTo>
                    <a:pt x="465" y="321"/>
                    <a:pt x="465" y="321"/>
                    <a:pt x="465" y="321"/>
                  </a:cubicBezTo>
                  <a:cubicBezTo>
                    <a:pt x="468" y="327"/>
                    <a:pt x="475" y="331"/>
                    <a:pt x="482" y="328"/>
                  </a:cubicBezTo>
                  <a:cubicBezTo>
                    <a:pt x="485" y="327"/>
                    <a:pt x="488" y="325"/>
                    <a:pt x="489" y="322"/>
                  </a:cubicBezTo>
                  <a:cubicBezTo>
                    <a:pt x="514" y="331"/>
                    <a:pt x="514" y="331"/>
                    <a:pt x="514" y="331"/>
                  </a:cubicBezTo>
                  <a:cubicBezTo>
                    <a:pt x="513" y="337"/>
                    <a:pt x="513" y="343"/>
                    <a:pt x="515" y="349"/>
                  </a:cubicBezTo>
                  <a:cubicBezTo>
                    <a:pt x="521" y="364"/>
                    <a:pt x="538" y="373"/>
                    <a:pt x="554" y="367"/>
                  </a:cubicBezTo>
                  <a:cubicBezTo>
                    <a:pt x="569" y="361"/>
                    <a:pt x="578" y="344"/>
                    <a:pt x="572" y="328"/>
                  </a:cubicBezTo>
                  <a:cubicBezTo>
                    <a:pt x="566" y="312"/>
                    <a:pt x="549" y="304"/>
                    <a:pt x="533" y="310"/>
                  </a:cubicBezTo>
                  <a:cubicBezTo>
                    <a:pt x="525" y="313"/>
                    <a:pt x="518" y="320"/>
                    <a:pt x="515" y="328"/>
                  </a:cubicBezTo>
                  <a:cubicBezTo>
                    <a:pt x="490" y="318"/>
                    <a:pt x="490" y="318"/>
                    <a:pt x="490" y="318"/>
                  </a:cubicBezTo>
                  <a:cubicBezTo>
                    <a:pt x="491" y="316"/>
                    <a:pt x="491" y="314"/>
                    <a:pt x="490" y="311"/>
                  </a:cubicBezTo>
                  <a:cubicBezTo>
                    <a:pt x="487" y="304"/>
                    <a:pt x="480" y="301"/>
                    <a:pt x="473" y="303"/>
                  </a:cubicBezTo>
                  <a:cubicBezTo>
                    <a:pt x="467" y="305"/>
                    <a:pt x="463" y="312"/>
                    <a:pt x="464" y="318"/>
                  </a:cubicBezTo>
                  <a:cubicBezTo>
                    <a:pt x="433" y="328"/>
                    <a:pt x="433" y="328"/>
                    <a:pt x="433" y="328"/>
                  </a:cubicBezTo>
                  <a:cubicBezTo>
                    <a:pt x="423" y="312"/>
                    <a:pt x="403" y="304"/>
                    <a:pt x="385" y="311"/>
                  </a:cubicBezTo>
                  <a:cubicBezTo>
                    <a:pt x="377" y="313"/>
                    <a:pt x="370" y="318"/>
                    <a:pt x="366" y="325"/>
                  </a:cubicBezTo>
                  <a:cubicBezTo>
                    <a:pt x="343" y="309"/>
                    <a:pt x="343" y="309"/>
                    <a:pt x="343" y="309"/>
                  </a:cubicBezTo>
                  <a:cubicBezTo>
                    <a:pt x="351" y="294"/>
                    <a:pt x="353" y="276"/>
                    <a:pt x="347" y="258"/>
                  </a:cubicBezTo>
                  <a:cubicBezTo>
                    <a:pt x="340" y="241"/>
                    <a:pt x="328" y="227"/>
                    <a:pt x="312" y="220"/>
                  </a:cubicBezTo>
                  <a:cubicBezTo>
                    <a:pt x="321" y="191"/>
                    <a:pt x="321" y="191"/>
                    <a:pt x="321" y="191"/>
                  </a:cubicBezTo>
                  <a:cubicBezTo>
                    <a:pt x="328" y="191"/>
                    <a:pt x="334" y="191"/>
                    <a:pt x="341" y="189"/>
                  </a:cubicBezTo>
                  <a:cubicBezTo>
                    <a:pt x="348" y="186"/>
                    <a:pt x="353" y="182"/>
                    <a:pt x="358" y="177"/>
                  </a:cubicBezTo>
                  <a:cubicBezTo>
                    <a:pt x="391" y="202"/>
                    <a:pt x="391" y="202"/>
                    <a:pt x="391" y="202"/>
                  </a:cubicBezTo>
                  <a:cubicBezTo>
                    <a:pt x="385" y="214"/>
                    <a:pt x="384" y="229"/>
                    <a:pt x="389" y="243"/>
                  </a:cubicBezTo>
                  <a:cubicBezTo>
                    <a:pt x="399" y="270"/>
                    <a:pt x="429" y="284"/>
                    <a:pt x="456" y="275"/>
                  </a:cubicBezTo>
                  <a:cubicBezTo>
                    <a:pt x="478" y="267"/>
                    <a:pt x="492" y="245"/>
                    <a:pt x="491" y="223"/>
                  </a:cubicBezTo>
                  <a:cubicBezTo>
                    <a:pt x="523" y="220"/>
                    <a:pt x="523" y="220"/>
                    <a:pt x="523" y="220"/>
                  </a:cubicBezTo>
                  <a:cubicBezTo>
                    <a:pt x="528" y="233"/>
                    <a:pt x="543" y="240"/>
                    <a:pt x="556" y="235"/>
                  </a:cubicBezTo>
                  <a:cubicBezTo>
                    <a:pt x="570" y="230"/>
                    <a:pt x="577" y="215"/>
                    <a:pt x="573" y="201"/>
                  </a:cubicBezTo>
                  <a:cubicBezTo>
                    <a:pt x="568" y="187"/>
                    <a:pt x="552" y="180"/>
                    <a:pt x="539" y="185"/>
                  </a:cubicBezTo>
                  <a:cubicBezTo>
                    <a:pt x="525" y="189"/>
                    <a:pt x="518" y="203"/>
                    <a:pt x="522" y="216"/>
                  </a:cubicBezTo>
                  <a:cubicBezTo>
                    <a:pt x="491" y="219"/>
                    <a:pt x="491" y="219"/>
                    <a:pt x="491" y="219"/>
                  </a:cubicBezTo>
                  <a:cubicBezTo>
                    <a:pt x="490" y="215"/>
                    <a:pt x="490" y="211"/>
                    <a:pt x="488" y="207"/>
                  </a:cubicBezTo>
                  <a:cubicBezTo>
                    <a:pt x="481" y="188"/>
                    <a:pt x="464" y="175"/>
                    <a:pt x="445" y="173"/>
                  </a:cubicBezTo>
                  <a:cubicBezTo>
                    <a:pt x="441" y="131"/>
                    <a:pt x="441" y="131"/>
                    <a:pt x="441" y="131"/>
                  </a:cubicBezTo>
                  <a:cubicBezTo>
                    <a:pt x="442" y="131"/>
                    <a:pt x="443" y="131"/>
                    <a:pt x="444" y="130"/>
                  </a:cubicBezTo>
                  <a:cubicBezTo>
                    <a:pt x="463" y="124"/>
                    <a:pt x="472" y="103"/>
                    <a:pt x="466" y="84"/>
                  </a:cubicBezTo>
                  <a:cubicBezTo>
                    <a:pt x="459" y="65"/>
                    <a:pt x="438" y="55"/>
                    <a:pt x="419" y="62"/>
                  </a:cubicBezTo>
                  <a:cubicBezTo>
                    <a:pt x="400" y="68"/>
                    <a:pt x="390" y="89"/>
                    <a:pt x="397" y="108"/>
                  </a:cubicBezTo>
                  <a:cubicBezTo>
                    <a:pt x="402" y="122"/>
                    <a:pt x="415" y="131"/>
                    <a:pt x="429" y="132"/>
                  </a:cubicBezTo>
                  <a:cubicBezTo>
                    <a:pt x="432" y="173"/>
                    <a:pt x="432" y="173"/>
                    <a:pt x="432" y="173"/>
                  </a:cubicBezTo>
                  <a:cubicBezTo>
                    <a:pt x="429" y="173"/>
                    <a:pt x="425" y="174"/>
                    <a:pt x="421" y="175"/>
                  </a:cubicBezTo>
                  <a:cubicBezTo>
                    <a:pt x="409" y="180"/>
                    <a:pt x="400" y="187"/>
                    <a:pt x="394" y="197"/>
                  </a:cubicBezTo>
                  <a:cubicBezTo>
                    <a:pt x="362" y="172"/>
                    <a:pt x="362" y="172"/>
                    <a:pt x="362" y="172"/>
                  </a:cubicBezTo>
                  <a:cubicBezTo>
                    <a:pt x="368" y="162"/>
                    <a:pt x="370" y="149"/>
                    <a:pt x="365" y="137"/>
                  </a:cubicBezTo>
                  <a:cubicBezTo>
                    <a:pt x="358" y="116"/>
                    <a:pt x="335" y="105"/>
                    <a:pt x="314" y="112"/>
                  </a:cubicBezTo>
                  <a:cubicBezTo>
                    <a:pt x="314" y="112"/>
                    <a:pt x="313" y="112"/>
                    <a:pt x="313" y="112"/>
                  </a:cubicBezTo>
                  <a:cubicBezTo>
                    <a:pt x="302" y="81"/>
                    <a:pt x="302" y="81"/>
                    <a:pt x="302" y="81"/>
                  </a:cubicBezTo>
                  <a:cubicBezTo>
                    <a:pt x="311" y="74"/>
                    <a:pt x="315" y="62"/>
                    <a:pt x="311" y="51"/>
                  </a:cubicBezTo>
                  <a:cubicBezTo>
                    <a:pt x="311" y="51"/>
                    <a:pt x="311" y="51"/>
                    <a:pt x="311" y="51"/>
                  </a:cubicBezTo>
                  <a:cubicBezTo>
                    <a:pt x="354" y="31"/>
                    <a:pt x="354" y="31"/>
                    <a:pt x="354" y="31"/>
                  </a:cubicBezTo>
                  <a:cubicBezTo>
                    <a:pt x="359" y="39"/>
                    <a:pt x="368" y="42"/>
                    <a:pt x="377" y="39"/>
                  </a:cubicBezTo>
                  <a:cubicBezTo>
                    <a:pt x="387" y="36"/>
                    <a:pt x="392" y="25"/>
                    <a:pt x="388" y="15"/>
                  </a:cubicBezTo>
                  <a:cubicBezTo>
                    <a:pt x="385" y="5"/>
                    <a:pt x="374" y="0"/>
                    <a:pt x="364" y="4"/>
                  </a:cubicBezTo>
                  <a:cubicBezTo>
                    <a:pt x="355" y="7"/>
                    <a:pt x="350" y="18"/>
                    <a:pt x="353" y="28"/>
                  </a:cubicBezTo>
                  <a:cubicBezTo>
                    <a:pt x="309" y="47"/>
                    <a:pt x="309" y="47"/>
                    <a:pt x="309" y="47"/>
                  </a:cubicBezTo>
                  <a:cubicBezTo>
                    <a:pt x="303" y="36"/>
                    <a:pt x="290" y="31"/>
                    <a:pt x="277" y="35"/>
                  </a:cubicBezTo>
                  <a:cubicBezTo>
                    <a:pt x="268" y="38"/>
                    <a:pt x="262" y="47"/>
                    <a:pt x="260" y="56"/>
                  </a:cubicBezTo>
                  <a:cubicBezTo>
                    <a:pt x="189" y="50"/>
                    <a:pt x="189" y="50"/>
                    <a:pt x="189" y="50"/>
                  </a:cubicBezTo>
                  <a:cubicBezTo>
                    <a:pt x="189" y="47"/>
                    <a:pt x="189" y="44"/>
                    <a:pt x="188" y="42"/>
                  </a:cubicBezTo>
                  <a:cubicBezTo>
                    <a:pt x="183" y="29"/>
                    <a:pt x="170" y="23"/>
                    <a:pt x="157" y="27"/>
                  </a:cubicBezTo>
                  <a:cubicBezTo>
                    <a:pt x="145" y="32"/>
                    <a:pt x="138" y="45"/>
                    <a:pt x="143" y="58"/>
                  </a:cubicBezTo>
                  <a:close/>
                  <a:moveTo>
                    <a:pt x="50" y="314"/>
                  </a:moveTo>
                  <a:cubicBezTo>
                    <a:pt x="54" y="326"/>
                    <a:pt x="48" y="338"/>
                    <a:pt x="37" y="342"/>
                  </a:cubicBezTo>
                  <a:cubicBezTo>
                    <a:pt x="26" y="346"/>
                    <a:pt x="13" y="340"/>
                    <a:pt x="9" y="329"/>
                  </a:cubicBezTo>
                  <a:cubicBezTo>
                    <a:pt x="5" y="318"/>
                    <a:pt x="11" y="305"/>
                    <a:pt x="23" y="301"/>
                  </a:cubicBezTo>
                  <a:cubicBezTo>
                    <a:pt x="34" y="297"/>
                    <a:pt x="46" y="303"/>
                    <a:pt x="50" y="314"/>
                  </a:cubicBezTo>
                  <a:close/>
                  <a:moveTo>
                    <a:pt x="363" y="555"/>
                  </a:moveTo>
                  <a:cubicBezTo>
                    <a:pt x="352" y="559"/>
                    <a:pt x="339" y="553"/>
                    <a:pt x="335" y="542"/>
                  </a:cubicBezTo>
                  <a:cubicBezTo>
                    <a:pt x="331" y="530"/>
                    <a:pt x="337" y="518"/>
                    <a:pt x="348" y="514"/>
                  </a:cubicBezTo>
                  <a:cubicBezTo>
                    <a:pt x="360" y="510"/>
                    <a:pt x="372" y="516"/>
                    <a:pt x="376" y="527"/>
                  </a:cubicBezTo>
                  <a:cubicBezTo>
                    <a:pt x="380" y="538"/>
                    <a:pt x="374" y="551"/>
                    <a:pt x="363" y="555"/>
                  </a:cubicBezTo>
                  <a:close/>
                  <a:moveTo>
                    <a:pt x="275" y="477"/>
                  </a:moveTo>
                  <a:cubicBezTo>
                    <a:pt x="254" y="485"/>
                    <a:pt x="231" y="474"/>
                    <a:pt x="223" y="453"/>
                  </a:cubicBezTo>
                  <a:cubicBezTo>
                    <a:pt x="215" y="432"/>
                    <a:pt x="226" y="409"/>
                    <a:pt x="247" y="401"/>
                  </a:cubicBezTo>
                  <a:cubicBezTo>
                    <a:pt x="269" y="394"/>
                    <a:pt x="292" y="405"/>
                    <a:pt x="299" y="426"/>
                  </a:cubicBezTo>
                  <a:cubicBezTo>
                    <a:pt x="307" y="447"/>
                    <a:pt x="296" y="470"/>
                    <a:pt x="275" y="477"/>
                  </a:cubicBezTo>
                  <a:close/>
                  <a:moveTo>
                    <a:pt x="540" y="189"/>
                  </a:moveTo>
                  <a:cubicBezTo>
                    <a:pt x="551" y="185"/>
                    <a:pt x="564" y="191"/>
                    <a:pt x="568" y="203"/>
                  </a:cubicBezTo>
                  <a:cubicBezTo>
                    <a:pt x="572" y="214"/>
                    <a:pt x="566" y="226"/>
                    <a:pt x="555" y="230"/>
                  </a:cubicBezTo>
                  <a:cubicBezTo>
                    <a:pt x="543" y="234"/>
                    <a:pt x="531" y="229"/>
                    <a:pt x="527" y="217"/>
                  </a:cubicBezTo>
                  <a:cubicBezTo>
                    <a:pt x="523" y="206"/>
                    <a:pt x="529" y="193"/>
                    <a:pt x="540" y="189"/>
                  </a:cubicBezTo>
                  <a:close/>
                  <a:moveTo>
                    <a:pt x="477" y="211"/>
                  </a:moveTo>
                  <a:cubicBezTo>
                    <a:pt x="484" y="232"/>
                    <a:pt x="473" y="256"/>
                    <a:pt x="452" y="263"/>
                  </a:cubicBezTo>
                  <a:cubicBezTo>
                    <a:pt x="431" y="271"/>
                    <a:pt x="408" y="260"/>
                    <a:pt x="400" y="239"/>
                  </a:cubicBezTo>
                  <a:cubicBezTo>
                    <a:pt x="393" y="218"/>
                    <a:pt x="404" y="194"/>
                    <a:pt x="425" y="187"/>
                  </a:cubicBezTo>
                  <a:cubicBezTo>
                    <a:pt x="446" y="179"/>
                    <a:pt x="469" y="190"/>
                    <a:pt x="477" y="211"/>
                  </a:cubicBezTo>
                  <a:close/>
                  <a:moveTo>
                    <a:pt x="130" y="193"/>
                  </a:moveTo>
                  <a:cubicBezTo>
                    <a:pt x="123" y="172"/>
                    <a:pt x="134" y="149"/>
                    <a:pt x="155" y="141"/>
                  </a:cubicBezTo>
                  <a:cubicBezTo>
                    <a:pt x="176" y="134"/>
                    <a:pt x="199" y="145"/>
                    <a:pt x="206" y="166"/>
                  </a:cubicBezTo>
                  <a:cubicBezTo>
                    <a:pt x="214" y="187"/>
                    <a:pt x="203" y="210"/>
                    <a:pt x="182" y="218"/>
                  </a:cubicBezTo>
                  <a:cubicBezTo>
                    <a:pt x="161" y="225"/>
                    <a:pt x="138" y="214"/>
                    <a:pt x="130" y="193"/>
                  </a:cubicBezTo>
                  <a:close/>
                  <a:moveTo>
                    <a:pt x="221" y="297"/>
                  </a:moveTo>
                  <a:cubicBezTo>
                    <a:pt x="190" y="307"/>
                    <a:pt x="190" y="307"/>
                    <a:pt x="190" y="307"/>
                  </a:cubicBezTo>
                  <a:cubicBezTo>
                    <a:pt x="184" y="295"/>
                    <a:pt x="172" y="288"/>
                    <a:pt x="160" y="286"/>
                  </a:cubicBezTo>
                  <a:cubicBezTo>
                    <a:pt x="158" y="231"/>
                    <a:pt x="158" y="231"/>
                    <a:pt x="158" y="231"/>
                  </a:cubicBezTo>
                  <a:cubicBezTo>
                    <a:pt x="167" y="233"/>
                    <a:pt x="177" y="232"/>
                    <a:pt x="186" y="229"/>
                  </a:cubicBezTo>
                  <a:cubicBezTo>
                    <a:pt x="209" y="221"/>
                    <a:pt x="223" y="198"/>
                    <a:pt x="221" y="175"/>
                  </a:cubicBezTo>
                  <a:cubicBezTo>
                    <a:pt x="288" y="158"/>
                    <a:pt x="288" y="158"/>
                    <a:pt x="288" y="158"/>
                  </a:cubicBezTo>
                  <a:cubicBezTo>
                    <a:pt x="288" y="160"/>
                    <a:pt x="288" y="162"/>
                    <a:pt x="289" y="164"/>
                  </a:cubicBezTo>
                  <a:cubicBezTo>
                    <a:pt x="293" y="175"/>
                    <a:pt x="300" y="182"/>
                    <a:pt x="310" y="187"/>
                  </a:cubicBezTo>
                  <a:cubicBezTo>
                    <a:pt x="301" y="216"/>
                    <a:pt x="301" y="216"/>
                    <a:pt x="301" y="216"/>
                  </a:cubicBezTo>
                  <a:cubicBezTo>
                    <a:pt x="288" y="213"/>
                    <a:pt x="275" y="213"/>
                    <a:pt x="262" y="218"/>
                  </a:cubicBezTo>
                  <a:cubicBezTo>
                    <a:pt x="230" y="230"/>
                    <a:pt x="212" y="264"/>
                    <a:pt x="221" y="297"/>
                  </a:cubicBezTo>
                  <a:close/>
                  <a:moveTo>
                    <a:pt x="260" y="59"/>
                  </a:moveTo>
                  <a:cubicBezTo>
                    <a:pt x="260" y="62"/>
                    <a:pt x="260" y="66"/>
                    <a:pt x="261" y="69"/>
                  </a:cubicBezTo>
                  <a:cubicBezTo>
                    <a:pt x="266" y="82"/>
                    <a:pt x="281" y="89"/>
                    <a:pt x="295" y="85"/>
                  </a:cubicBezTo>
                  <a:cubicBezTo>
                    <a:pt x="296" y="84"/>
                    <a:pt x="296" y="84"/>
                    <a:pt x="297" y="84"/>
                  </a:cubicBezTo>
                  <a:cubicBezTo>
                    <a:pt x="308" y="115"/>
                    <a:pt x="308" y="115"/>
                    <a:pt x="308" y="115"/>
                  </a:cubicBezTo>
                  <a:cubicBezTo>
                    <a:pt x="294" y="122"/>
                    <a:pt x="286" y="137"/>
                    <a:pt x="287" y="152"/>
                  </a:cubicBezTo>
                  <a:cubicBezTo>
                    <a:pt x="220" y="169"/>
                    <a:pt x="220" y="169"/>
                    <a:pt x="220" y="169"/>
                  </a:cubicBezTo>
                  <a:cubicBezTo>
                    <a:pt x="219" y="166"/>
                    <a:pt x="219" y="164"/>
                    <a:pt x="218" y="162"/>
                  </a:cubicBezTo>
                  <a:cubicBezTo>
                    <a:pt x="210" y="139"/>
                    <a:pt x="188" y="126"/>
                    <a:pt x="166" y="127"/>
                  </a:cubicBezTo>
                  <a:cubicBezTo>
                    <a:pt x="167" y="74"/>
                    <a:pt x="167" y="74"/>
                    <a:pt x="167" y="74"/>
                  </a:cubicBezTo>
                  <a:cubicBezTo>
                    <a:pt x="169" y="73"/>
                    <a:pt x="171" y="73"/>
                    <a:pt x="173" y="72"/>
                  </a:cubicBezTo>
                  <a:cubicBezTo>
                    <a:pt x="182" y="69"/>
                    <a:pt x="187" y="62"/>
                    <a:pt x="189" y="54"/>
                  </a:cubicBezTo>
                  <a:lnTo>
                    <a:pt x="260" y="59"/>
                  </a:lnTo>
                  <a:close/>
                </a:path>
              </a:pathLst>
            </a:custGeom>
            <a:solidFill>
              <a:srgbClr val="F8300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7531100" y="2667000"/>
              <a:ext cx="7747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b="1" dirty="0" smtClean="0">
                  <a:solidFill>
                    <a:srgbClr val="EBAC0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4400" b="1" dirty="0" smtClean="0">
                <a:solidFill>
                  <a:srgbClr val="EBAC07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9537700" y="3035003"/>
              <a:ext cx="7747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b="1" dirty="0" smtClean="0">
                  <a:solidFill>
                    <a:srgbClr val="A2B93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4400" b="1" dirty="0" smtClean="0">
                <a:solidFill>
                  <a:srgbClr val="A2B93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8216900" y="4597103"/>
              <a:ext cx="7747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b="1" dirty="0" smtClean="0">
                  <a:solidFill>
                    <a:srgbClr val="4C606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4400" b="1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aphicFrame>
        <p:nvGraphicFramePr>
          <p:cNvPr id="2" name="图示 1"/>
          <p:cNvGraphicFramePr/>
          <p:nvPr>
            <p:extLst>
              <p:ext uri="{D42A27DB-BD31-4B8C-83A1-F6EECF244321}">
                <p14:modId xmlns:p14="http://schemas.microsoft.com/office/powerpoint/2010/main" val="3219652374"/>
              </p:ext>
            </p:extLst>
          </p:nvPr>
        </p:nvGraphicFramePr>
        <p:xfrm>
          <a:off x="2179411" y="3670003"/>
          <a:ext cx="5746750" cy="36823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818455" y="893610"/>
            <a:ext cx="5227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rgbClr val="F830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用户体验</a:t>
            </a:r>
            <a:endParaRPr lang="zh-CN" altLang="en-US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8201186" y="5452169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F830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800" dirty="0">
                <a:solidFill>
                  <a:srgbClr val="F830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执行的效果</a:t>
            </a:r>
          </a:p>
        </p:txBody>
      </p:sp>
      <p:sp>
        <p:nvSpPr>
          <p:cNvPr id="13" name="剪去对角的矩形 12"/>
          <p:cNvSpPr/>
          <p:nvPr/>
        </p:nvSpPr>
        <p:spPr>
          <a:xfrm>
            <a:off x="580572" y="2000664"/>
            <a:ext cx="3396343" cy="1671931"/>
          </a:xfrm>
          <a:prstGeom prst="snip2Diag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108158" y="2368667"/>
            <a:ext cx="234116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智能判定用户选取是否正确</a:t>
            </a:r>
          </a:p>
        </p:txBody>
      </p:sp>
    </p:spTree>
    <p:extLst>
      <p:ext uri="{BB962C8B-B14F-4D97-AF65-F5344CB8AC3E}">
        <p14:creationId xmlns:p14="http://schemas.microsoft.com/office/powerpoint/2010/main" val="1620547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93733" y="4168818"/>
            <a:ext cx="1816100" cy="457200"/>
          </a:xfrm>
          <a:prstGeom prst="rect">
            <a:avLst/>
          </a:prstGeom>
          <a:solidFill>
            <a:srgbClr val="D824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154232" y="3942999"/>
            <a:ext cx="2837180" cy="435129"/>
          </a:xfrm>
          <a:prstGeom prst="rect">
            <a:avLst/>
          </a:prstGeom>
          <a:solidFill>
            <a:srgbClr val="F83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等腰三角形 5"/>
          <p:cNvSpPr/>
          <p:nvPr/>
        </p:nvSpPr>
        <p:spPr>
          <a:xfrm rot="10800000">
            <a:off x="2154233" y="4397416"/>
            <a:ext cx="355600" cy="228601"/>
          </a:xfrm>
          <a:prstGeom prst="triangle">
            <a:avLst>
              <a:gd name="adj" fmla="val 0"/>
            </a:avLst>
          </a:prstGeom>
          <a:solidFill>
            <a:srgbClr val="7D15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10899" y="3241480"/>
            <a:ext cx="1816100" cy="457200"/>
          </a:xfrm>
          <a:prstGeom prst="rect">
            <a:avLst/>
          </a:prstGeom>
          <a:solidFill>
            <a:srgbClr val="AE80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171399" y="2984217"/>
            <a:ext cx="2837179" cy="446605"/>
          </a:xfrm>
          <a:prstGeom prst="rect">
            <a:avLst/>
          </a:prstGeom>
          <a:solidFill>
            <a:srgbClr val="EBAC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等腰三角形 8"/>
          <p:cNvSpPr/>
          <p:nvPr/>
        </p:nvSpPr>
        <p:spPr>
          <a:xfrm rot="10800000">
            <a:off x="2171399" y="3470078"/>
            <a:ext cx="355600" cy="228601"/>
          </a:xfrm>
          <a:prstGeom prst="triangle">
            <a:avLst>
              <a:gd name="adj" fmla="val 0"/>
            </a:avLst>
          </a:prstGeom>
          <a:solidFill>
            <a:srgbClr val="7840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20762" y="2261116"/>
            <a:ext cx="1816100" cy="457200"/>
          </a:xfrm>
          <a:prstGeom prst="rect">
            <a:avLst/>
          </a:prstGeom>
          <a:solidFill>
            <a:srgbClr val="849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181261" y="2040769"/>
            <a:ext cx="2837180" cy="457200"/>
          </a:xfrm>
          <a:prstGeom prst="rect">
            <a:avLst/>
          </a:prstGeom>
          <a:solidFill>
            <a:srgbClr val="A2B9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等腰三角形 11"/>
          <p:cNvSpPr/>
          <p:nvPr/>
        </p:nvSpPr>
        <p:spPr>
          <a:xfrm rot="10800000">
            <a:off x="2181262" y="2509826"/>
            <a:ext cx="355600" cy="228601"/>
          </a:xfrm>
          <a:prstGeom prst="triangle">
            <a:avLst>
              <a:gd name="adj" fmla="val 0"/>
            </a:avLst>
          </a:prstGeom>
          <a:solidFill>
            <a:srgbClr val="434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21658" y="5118606"/>
            <a:ext cx="1816100" cy="457200"/>
          </a:xfrm>
          <a:prstGeom prst="rect">
            <a:avLst/>
          </a:prstGeom>
          <a:solidFill>
            <a:srgbClr val="2832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182158" y="4890006"/>
            <a:ext cx="6925983" cy="476489"/>
          </a:xfrm>
          <a:prstGeom prst="rect">
            <a:avLst/>
          </a:prstGeom>
          <a:solidFill>
            <a:srgbClr val="4C60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等腰三角形 14"/>
          <p:cNvSpPr/>
          <p:nvPr/>
        </p:nvSpPr>
        <p:spPr>
          <a:xfrm rot="10800000">
            <a:off x="2182158" y="5347204"/>
            <a:ext cx="355600" cy="228601"/>
          </a:xfrm>
          <a:prstGeom prst="triangle">
            <a:avLst>
              <a:gd name="adj" fmla="val 0"/>
            </a:avLst>
          </a:prstGeom>
          <a:solidFill>
            <a:srgbClr val="374C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446707" y="3961551"/>
            <a:ext cx="14470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F830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800" dirty="0" smtClean="0">
                <a:solidFill>
                  <a:srgbClr val="F830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5463873" y="2945909"/>
            <a:ext cx="14470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EBAC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800" dirty="0" smtClean="0">
                <a:solidFill>
                  <a:srgbClr val="EBAC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463873" y="1986606"/>
            <a:ext cx="17508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A2B93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初步构思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9260979" y="4728870"/>
            <a:ext cx="24241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其他</a:t>
            </a:r>
          </a:p>
        </p:txBody>
      </p:sp>
    </p:spTree>
    <p:extLst>
      <p:ext uri="{BB962C8B-B14F-4D97-AF65-F5344CB8AC3E}">
        <p14:creationId xmlns:p14="http://schemas.microsoft.com/office/powerpoint/2010/main" val="3875970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5"/>
          <p:cNvSpPr>
            <a:spLocks noChangeArrowheads="1"/>
          </p:cNvSpPr>
          <p:nvPr/>
        </p:nvSpPr>
        <p:spPr bwMode="auto">
          <a:xfrm>
            <a:off x="5398590" y="3496654"/>
            <a:ext cx="606425" cy="609600"/>
          </a:xfrm>
          <a:prstGeom prst="ellipse">
            <a:avLst/>
          </a:prstGeom>
          <a:solidFill>
            <a:srgbClr val="77777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>
            <a:off x="3947615" y="2052029"/>
            <a:ext cx="1557338" cy="1855788"/>
          </a:xfrm>
          <a:custGeom>
            <a:avLst/>
            <a:gdLst>
              <a:gd name="T0" fmla="*/ 414 w 414"/>
              <a:gd name="T1" fmla="*/ 150 h 493"/>
              <a:gd name="T2" fmla="*/ 374 w 414"/>
              <a:gd name="T3" fmla="*/ 88 h 493"/>
              <a:gd name="T4" fmla="*/ 411 w 414"/>
              <a:gd name="T5" fmla="*/ 0 h 493"/>
              <a:gd name="T6" fmla="*/ 207 w 414"/>
              <a:gd name="T7" fmla="*/ 75 h 493"/>
              <a:gd name="T8" fmla="*/ 59 w 414"/>
              <a:gd name="T9" fmla="*/ 152 h 493"/>
              <a:gd name="T10" fmla="*/ 56 w 414"/>
              <a:gd name="T11" fmla="*/ 241 h 493"/>
              <a:gd name="T12" fmla="*/ 0 w 414"/>
              <a:gd name="T13" fmla="*/ 458 h 493"/>
              <a:gd name="T14" fmla="*/ 82 w 414"/>
              <a:gd name="T15" fmla="*/ 493 h 493"/>
              <a:gd name="T16" fmla="*/ 149 w 414"/>
              <a:gd name="T17" fmla="*/ 449 h 493"/>
              <a:gd name="T18" fmla="*/ 178 w 414"/>
              <a:gd name="T19" fmla="*/ 330 h 493"/>
              <a:gd name="T20" fmla="*/ 298 w 414"/>
              <a:gd name="T21" fmla="*/ 251 h 493"/>
              <a:gd name="T22" fmla="*/ 307 w 414"/>
              <a:gd name="T23" fmla="*/ 188 h 493"/>
              <a:gd name="T24" fmla="*/ 414 w 414"/>
              <a:gd name="T25" fmla="*/ 150 h 4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14" h="493">
                <a:moveTo>
                  <a:pt x="414" y="150"/>
                </a:moveTo>
                <a:cubicBezTo>
                  <a:pt x="374" y="88"/>
                  <a:pt x="374" y="88"/>
                  <a:pt x="374" y="88"/>
                </a:cubicBezTo>
                <a:cubicBezTo>
                  <a:pt x="411" y="0"/>
                  <a:pt x="411" y="0"/>
                  <a:pt x="411" y="0"/>
                </a:cubicBezTo>
                <a:cubicBezTo>
                  <a:pt x="336" y="9"/>
                  <a:pt x="266" y="35"/>
                  <a:pt x="207" y="75"/>
                </a:cubicBezTo>
                <a:cubicBezTo>
                  <a:pt x="147" y="62"/>
                  <a:pt x="84" y="93"/>
                  <a:pt x="59" y="152"/>
                </a:cubicBezTo>
                <a:cubicBezTo>
                  <a:pt x="47" y="182"/>
                  <a:pt x="47" y="213"/>
                  <a:pt x="56" y="241"/>
                </a:cubicBezTo>
                <a:cubicBezTo>
                  <a:pt x="21" y="306"/>
                  <a:pt x="1" y="380"/>
                  <a:pt x="0" y="458"/>
                </a:cubicBezTo>
                <a:cubicBezTo>
                  <a:pt x="82" y="493"/>
                  <a:pt x="82" y="493"/>
                  <a:pt x="82" y="493"/>
                </a:cubicBezTo>
                <a:cubicBezTo>
                  <a:pt x="149" y="449"/>
                  <a:pt x="149" y="449"/>
                  <a:pt x="149" y="449"/>
                </a:cubicBezTo>
                <a:cubicBezTo>
                  <a:pt x="151" y="407"/>
                  <a:pt x="161" y="367"/>
                  <a:pt x="178" y="330"/>
                </a:cubicBezTo>
                <a:cubicBezTo>
                  <a:pt x="229" y="331"/>
                  <a:pt x="277" y="301"/>
                  <a:pt x="298" y="251"/>
                </a:cubicBezTo>
                <a:cubicBezTo>
                  <a:pt x="306" y="230"/>
                  <a:pt x="309" y="209"/>
                  <a:pt x="307" y="188"/>
                </a:cubicBezTo>
                <a:cubicBezTo>
                  <a:pt x="339" y="169"/>
                  <a:pt x="375" y="156"/>
                  <a:pt x="414" y="150"/>
                </a:cubicBezTo>
                <a:close/>
              </a:path>
            </a:pathLst>
          </a:custGeom>
          <a:solidFill>
            <a:srgbClr val="EBAC0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7"/>
          <p:cNvSpPr>
            <a:spLocks/>
          </p:cNvSpPr>
          <p:nvPr/>
        </p:nvSpPr>
        <p:spPr bwMode="auto">
          <a:xfrm>
            <a:off x="5568453" y="2037741"/>
            <a:ext cx="1858963" cy="1489075"/>
          </a:xfrm>
          <a:custGeom>
            <a:avLst/>
            <a:gdLst>
              <a:gd name="T0" fmla="*/ 409 w 494"/>
              <a:gd name="T1" fmla="*/ 188 h 396"/>
              <a:gd name="T2" fmla="*/ 331 w 494"/>
              <a:gd name="T3" fmla="*/ 49 h 396"/>
              <a:gd name="T4" fmla="*/ 238 w 494"/>
              <a:gd name="T5" fmla="*/ 47 h 396"/>
              <a:gd name="T6" fmla="*/ 36 w 494"/>
              <a:gd name="T7" fmla="*/ 0 h 396"/>
              <a:gd name="T8" fmla="*/ 0 w 494"/>
              <a:gd name="T9" fmla="*/ 87 h 396"/>
              <a:gd name="T10" fmla="*/ 40 w 494"/>
              <a:gd name="T11" fmla="*/ 149 h 396"/>
              <a:gd name="T12" fmla="*/ 152 w 494"/>
              <a:gd name="T13" fmla="*/ 172 h 396"/>
              <a:gd name="T14" fmla="*/ 232 w 494"/>
              <a:gd name="T15" fmla="*/ 288 h 396"/>
              <a:gd name="T16" fmla="*/ 302 w 494"/>
              <a:gd name="T17" fmla="*/ 296 h 396"/>
              <a:gd name="T18" fmla="*/ 344 w 494"/>
              <a:gd name="T19" fmla="*/ 396 h 396"/>
              <a:gd name="T20" fmla="*/ 413 w 494"/>
              <a:gd name="T21" fmla="*/ 352 h 396"/>
              <a:gd name="T22" fmla="*/ 494 w 494"/>
              <a:gd name="T23" fmla="*/ 386 h 396"/>
              <a:gd name="T24" fmla="*/ 409 w 494"/>
              <a:gd name="T25" fmla="*/ 188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94" h="396">
                <a:moveTo>
                  <a:pt x="409" y="188"/>
                </a:moveTo>
                <a:cubicBezTo>
                  <a:pt x="418" y="131"/>
                  <a:pt x="387" y="72"/>
                  <a:pt x="331" y="49"/>
                </a:cubicBezTo>
                <a:cubicBezTo>
                  <a:pt x="300" y="36"/>
                  <a:pt x="267" y="36"/>
                  <a:pt x="238" y="47"/>
                </a:cubicBezTo>
                <a:cubicBezTo>
                  <a:pt x="177" y="17"/>
                  <a:pt x="108" y="1"/>
                  <a:pt x="36" y="0"/>
                </a:cubicBezTo>
                <a:cubicBezTo>
                  <a:pt x="0" y="87"/>
                  <a:pt x="0" y="87"/>
                  <a:pt x="0" y="87"/>
                </a:cubicBezTo>
                <a:cubicBezTo>
                  <a:pt x="40" y="149"/>
                  <a:pt x="40" y="149"/>
                  <a:pt x="40" y="149"/>
                </a:cubicBezTo>
                <a:cubicBezTo>
                  <a:pt x="80" y="150"/>
                  <a:pt x="117" y="158"/>
                  <a:pt x="152" y="172"/>
                </a:cubicBezTo>
                <a:cubicBezTo>
                  <a:pt x="154" y="221"/>
                  <a:pt x="183" y="268"/>
                  <a:pt x="232" y="288"/>
                </a:cubicBezTo>
                <a:cubicBezTo>
                  <a:pt x="255" y="297"/>
                  <a:pt x="279" y="300"/>
                  <a:pt x="302" y="296"/>
                </a:cubicBezTo>
                <a:cubicBezTo>
                  <a:pt x="322" y="326"/>
                  <a:pt x="336" y="360"/>
                  <a:pt x="344" y="396"/>
                </a:cubicBezTo>
                <a:cubicBezTo>
                  <a:pt x="413" y="352"/>
                  <a:pt x="413" y="352"/>
                  <a:pt x="413" y="352"/>
                </a:cubicBezTo>
                <a:cubicBezTo>
                  <a:pt x="494" y="386"/>
                  <a:pt x="494" y="386"/>
                  <a:pt x="494" y="386"/>
                </a:cubicBezTo>
                <a:cubicBezTo>
                  <a:pt x="481" y="312"/>
                  <a:pt x="451" y="245"/>
                  <a:pt x="409" y="188"/>
                </a:cubicBezTo>
                <a:close/>
              </a:path>
            </a:pathLst>
          </a:custGeom>
          <a:solidFill>
            <a:srgbClr val="A2B93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8"/>
          <p:cNvSpPr>
            <a:spLocks/>
          </p:cNvSpPr>
          <p:nvPr/>
        </p:nvSpPr>
        <p:spPr bwMode="auto">
          <a:xfrm>
            <a:off x="5936753" y="3572854"/>
            <a:ext cx="1528763" cy="1947863"/>
          </a:xfrm>
          <a:custGeom>
            <a:avLst/>
            <a:gdLst>
              <a:gd name="T0" fmla="*/ 370 w 406"/>
              <a:gd name="T1" fmla="*/ 330 h 518"/>
              <a:gd name="T2" fmla="*/ 370 w 406"/>
              <a:gd name="T3" fmla="*/ 231 h 518"/>
              <a:gd name="T4" fmla="*/ 402 w 406"/>
              <a:gd name="T5" fmla="*/ 35 h 518"/>
              <a:gd name="T6" fmla="*/ 320 w 406"/>
              <a:gd name="T7" fmla="*/ 0 h 518"/>
              <a:gd name="T8" fmla="*/ 254 w 406"/>
              <a:gd name="T9" fmla="*/ 43 h 518"/>
              <a:gd name="T10" fmla="*/ 240 w 406"/>
              <a:gd name="T11" fmla="*/ 152 h 518"/>
              <a:gd name="T12" fmla="*/ 132 w 406"/>
              <a:gd name="T13" fmla="*/ 231 h 518"/>
              <a:gd name="T14" fmla="*/ 126 w 406"/>
              <a:gd name="T15" fmla="*/ 313 h 518"/>
              <a:gd name="T16" fmla="*/ 0 w 406"/>
              <a:gd name="T17" fmla="*/ 369 h 518"/>
              <a:gd name="T18" fmla="*/ 47 w 406"/>
              <a:gd name="T19" fmla="*/ 441 h 518"/>
              <a:gd name="T20" fmla="*/ 14 w 406"/>
              <a:gd name="T21" fmla="*/ 518 h 518"/>
              <a:gd name="T22" fmla="*/ 243 w 406"/>
              <a:gd name="T23" fmla="*/ 410 h 518"/>
              <a:gd name="T24" fmla="*/ 370 w 406"/>
              <a:gd name="T25" fmla="*/ 330 h 5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06" h="518">
                <a:moveTo>
                  <a:pt x="370" y="330"/>
                </a:moveTo>
                <a:cubicBezTo>
                  <a:pt x="384" y="297"/>
                  <a:pt x="383" y="261"/>
                  <a:pt x="370" y="231"/>
                </a:cubicBezTo>
                <a:cubicBezTo>
                  <a:pt x="394" y="170"/>
                  <a:pt x="406" y="104"/>
                  <a:pt x="402" y="35"/>
                </a:cubicBezTo>
                <a:cubicBezTo>
                  <a:pt x="320" y="0"/>
                  <a:pt x="320" y="0"/>
                  <a:pt x="320" y="0"/>
                </a:cubicBezTo>
                <a:cubicBezTo>
                  <a:pt x="254" y="43"/>
                  <a:pt x="254" y="43"/>
                  <a:pt x="254" y="43"/>
                </a:cubicBezTo>
                <a:cubicBezTo>
                  <a:pt x="256" y="81"/>
                  <a:pt x="251" y="118"/>
                  <a:pt x="240" y="152"/>
                </a:cubicBezTo>
                <a:cubicBezTo>
                  <a:pt x="194" y="156"/>
                  <a:pt x="151" y="185"/>
                  <a:pt x="132" y="231"/>
                </a:cubicBezTo>
                <a:cubicBezTo>
                  <a:pt x="121" y="258"/>
                  <a:pt x="120" y="287"/>
                  <a:pt x="126" y="313"/>
                </a:cubicBezTo>
                <a:cubicBezTo>
                  <a:pt x="90" y="340"/>
                  <a:pt x="47" y="360"/>
                  <a:pt x="0" y="369"/>
                </a:cubicBezTo>
                <a:cubicBezTo>
                  <a:pt x="47" y="441"/>
                  <a:pt x="47" y="441"/>
                  <a:pt x="47" y="441"/>
                </a:cubicBezTo>
                <a:cubicBezTo>
                  <a:pt x="14" y="518"/>
                  <a:pt x="14" y="518"/>
                  <a:pt x="14" y="518"/>
                </a:cubicBezTo>
                <a:cubicBezTo>
                  <a:pt x="102" y="503"/>
                  <a:pt x="180" y="465"/>
                  <a:pt x="243" y="410"/>
                </a:cubicBezTo>
                <a:cubicBezTo>
                  <a:pt x="297" y="413"/>
                  <a:pt x="349" y="382"/>
                  <a:pt x="370" y="330"/>
                </a:cubicBezTo>
                <a:close/>
              </a:path>
            </a:pathLst>
          </a:custGeom>
          <a:solidFill>
            <a:srgbClr val="4C606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>
            <a:off x="3958728" y="3960204"/>
            <a:ext cx="1941513" cy="1595438"/>
          </a:xfrm>
          <a:custGeom>
            <a:avLst/>
            <a:gdLst>
              <a:gd name="T0" fmla="*/ 470 w 516"/>
              <a:gd name="T1" fmla="*/ 272 h 424"/>
              <a:gd name="T2" fmla="*/ 339 w 516"/>
              <a:gd name="T3" fmla="*/ 247 h 424"/>
              <a:gd name="T4" fmla="*/ 259 w 516"/>
              <a:gd name="T5" fmla="*/ 136 h 424"/>
              <a:gd name="T6" fmla="*/ 196 w 516"/>
              <a:gd name="T7" fmla="*/ 127 h 424"/>
              <a:gd name="T8" fmla="*/ 149 w 516"/>
              <a:gd name="T9" fmla="*/ 0 h 424"/>
              <a:gd name="T10" fmla="*/ 84 w 516"/>
              <a:gd name="T11" fmla="*/ 42 h 424"/>
              <a:gd name="T12" fmla="*/ 0 w 516"/>
              <a:gd name="T13" fmla="*/ 7 h 424"/>
              <a:gd name="T14" fmla="*/ 84 w 516"/>
              <a:gd name="T15" fmla="*/ 227 h 424"/>
              <a:gd name="T16" fmla="*/ 161 w 516"/>
              <a:gd name="T17" fmla="*/ 374 h 424"/>
              <a:gd name="T18" fmla="*/ 259 w 516"/>
              <a:gd name="T19" fmla="*/ 374 h 424"/>
              <a:gd name="T20" fmla="*/ 483 w 516"/>
              <a:gd name="T21" fmla="*/ 421 h 424"/>
              <a:gd name="T22" fmla="*/ 516 w 516"/>
              <a:gd name="T23" fmla="*/ 343 h 424"/>
              <a:gd name="T24" fmla="*/ 470 w 516"/>
              <a:gd name="T25" fmla="*/ 272 h 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16" h="424">
                <a:moveTo>
                  <a:pt x="470" y="272"/>
                </a:moveTo>
                <a:cubicBezTo>
                  <a:pt x="424" y="273"/>
                  <a:pt x="379" y="264"/>
                  <a:pt x="339" y="247"/>
                </a:cubicBezTo>
                <a:cubicBezTo>
                  <a:pt x="336" y="199"/>
                  <a:pt x="306" y="155"/>
                  <a:pt x="259" y="136"/>
                </a:cubicBezTo>
                <a:cubicBezTo>
                  <a:pt x="239" y="127"/>
                  <a:pt x="217" y="124"/>
                  <a:pt x="196" y="127"/>
                </a:cubicBezTo>
                <a:cubicBezTo>
                  <a:pt x="172" y="89"/>
                  <a:pt x="156" y="46"/>
                  <a:pt x="149" y="0"/>
                </a:cubicBezTo>
                <a:cubicBezTo>
                  <a:pt x="84" y="42"/>
                  <a:pt x="84" y="42"/>
                  <a:pt x="84" y="42"/>
                </a:cubicBezTo>
                <a:cubicBezTo>
                  <a:pt x="0" y="7"/>
                  <a:pt x="0" y="7"/>
                  <a:pt x="0" y="7"/>
                </a:cubicBezTo>
                <a:cubicBezTo>
                  <a:pt x="9" y="89"/>
                  <a:pt x="39" y="164"/>
                  <a:pt x="84" y="227"/>
                </a:cubicBezTo>
                <a:cubicBezTo>
                  <a:pt x="71" y="287"/>
                  <a:pt x="102" y="350"/>
                  <a:pt x="161" y="374"/>
                </a:cubicBezTo>
                <a:cubicBezTo>
                  <a:pt x="194" y="388"/>
                  <a:pt x="229" y="387"/>
                  <a:pt x="259" y="374"/>
                </a:cubicBezTo>
                <a:cubicBezTo>
                  <a:pt x="327" y="407"/>
                  <a:pt x="403" y="424"/>
                  <a:pt x="483" y="421"/>
                </a:cubicBezTo>
                <a:cubicBezTo>
                  <a:pt x="516" y="343"/>
                  <a:pt x="516" y="343"/>
                  <a:pt x="516" y="343"/>
                </a:cubicBezTo>
                <a:lnTo>
                  <a:pt x="470" y="272"/>
                </a:lnTo>
                <a:close/>
              </a:path>
            </a:pathLst>
          </a:custGeom>
          <a:solidFill>
            <a:srgbClr val="F8300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文本框 16"/>
          <p:cNvSpPr txBox="1"/>
          <p:nvPr/>
        </p:nvSpPr>
        <p:spPr>
          <a:xfrm>
            <a:off x="2840901" y="2197503"/>
            <a:ext cx="10432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情节</a:t>
            </a:r>
          </a:p>
        </p:txBody>
      </p:sp>
      <p:sp>
        <p:nvSpPr>
          <p:cNvPr id="12" name="矩形 11"/>
          <p:cNvSpPr/>
          <p:nvPr/>
        </p:nvSpPr>
        <p:spPr>
          <a:xfrm>
            <a:off x="7764649" y="2197502"/>
            <a:ext cx="100540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音效</a:t>
            </a:r>
          </a:p>
        </p:txBody>
      </p:sp>
      <p:sp>
        <p:nvSpPr>
          <p:cNvPr id="13" name="矩形 12"/>
          <p:cNvSpPr/>
          <p:nvPr/>
        </p:nvSpPr>
        <p:spPr>
          <a:xfrm>
            <a:off x="2388463" y="4858997"/>
            <a:ext cx="14157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排行榜</a:t>
            </a:r>
            <a:endParaRPr lang="zh-CN" altLang="en-US" sz="32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764649" y="4970867"/>
            <a:ext cx="14157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多界面</a:t>
            </a:r>
            <a:endParaRPr lang="zh-CN" altLang="en-US" sz="32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15877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12" grpId="0"/>
      <p:bldP spid="13" grpId="0"/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661219" y="2579426"/>
            <a:ext cx="62371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rgbClr val="4C6062"/>
                </a:solidFill>
                <a:latin typeface="Broadway" panose="04040905080B02020502" pitchFamily="82" charset="0"/>
                <a:ea typeface="微软雅黑" panose="020B0503020204020204" pitchFamily="34" charset="-122"/>
              </a:rPr>
              <a:t>Q &amp; A</a:t>
            </a:r>
            <a:endParaRPr lang="zh-CN" altLang="en-US" sz="9600" dirty="0" smtClean="0">
              <a:solidFill>
                <a:srgbClr val="4C6062"/>
              </a:solidFill>
              <a:latin typeface="Broadway" panose="04040905080B02020502" pitchFamily="82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4519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93733" y="4168818"/>
            <a:ext cx="1816100" cy="457200"/>
          </a:xfrm>
          <a:prstGeom prst="rect">
            <a:avLst/>
          </a:prstGeom>
          <a:solidFill>
            <a:srgbClr val="D824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154232" y="3942999"/>
            <a:ext cx="2837180" cy="435129"/>
          </a:xfrm>
          <a:prstGeom prst="rect">
            <a:avLst/>
          </a:prstGeom>
          <a:solidFill>
            <a:srgbClr val="F83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等腰三角形 5"/>
          <p:cNvSpPr/>
          <p:nvPr/>
        </p:nvSpPr>
        <p:spPr>
          <a:xfrm rot="10800000">
            <a:off x="2154233" y="4397416"/>
            <a:ext cx="355600" cy="228601"/>
          </a:xfrm>
          <a:prstGeom prst="triangle">
            <a:avLst>
              <a:gd name="adj" fmla="val 0"/>
            </a:avLst>
          </a:prstGeom>
          <a:solidFill>
            <a:srgbClr val="7D15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10899" y="3241480"/>
            <a:ext cx="1816100" cy="457200"/>
          </a:xfrm>
          <a:prstGeom prst="rect">
            <a:avLst/>
          </a:prstGeom>
          <a:solidFill>
            <a:srgbClr val="AE80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171399" y="2984217"/>
            <a:ext cx="2837179" cy="446605"/>
          </a:xfrm>
          <a:prstGeom prst="rect">
            <a:avLst/>
          </a:prstGeom>
          <a:solidFill>
            <a:srgbClr val="EBAC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等腰三角形 8"/>
          <p:cNvSpPr/>
          <p:nvPr/>
        </p:nvSpPr>
        <p:spPr>
          <a:xfrm rot="10800000">
            <a:off x="2171399" y="3470078"/>
            <a:ext cx="355600" cy="228601"/>
          </a:xfrm>
          <a:prstGeom prst="triangle">
            <a:avLst>
              <a:gd name="adj" fmla="val 0"/>
            </a:avLst>
          </a:prstGeom>
          <a:solidFill>
            <a:srgbClr val="7840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20762" y="2261116"/>
            <a:ext cx="1816100" cy="457200"/>
          </a:xfrm>
          <a:prstGeom prst="rect">
            <a:avLst/>
          </a:prstGeom>
          <a:solidFill>
            <a:srgbClr val="849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181261" y="2040769"/>
            <a:ext cx="6102128" cy="469056"/>
          </a:xfrm>
          <a:prstGeom prst="rect">
            <a:avLst/>
          </a:prstGeom>
          <a:solidFill>
            <a:srgbClr val="A2B9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等腰三角形 11"/>
          <p:cNvSpPr/>
          <p:nvPr/>
        </p:nvSpPr>
        <p:spPr>
          <a:xfrm rot="10800000">
            <a:off x="2181262" y="2509826"/>
            <a:ext cx="355600" cy="228601"/>
          </a:xfrm>
          <a:prstGeom prst="triangle">
            <a:avLst>
              <a:gd name="adj" fmla="val 0"/>
            </a:avLst>
          </a:prstGeom>
          <a:solidFill>
            <a:srgbClr val="434C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21658" y="5118606"/>
            <a:ext cx="1816100" cy="457200"/>
          </a:xfrm>
          <a:prstGeom prst="rect">
            <a:avLst/>
          </a:prstGeom>
          <a:solidFill>
            <a:srgbClr val="2832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182158" y="4890005"/>
            <a:ext cx="2836283" cy="495723"/>
          </a:xfrm>
          <a:prstGeom prst="rect">
            <a:avLst/>
          </a:prstGeom>
          <a:solidFill>
            <a:srgbClr val="4C60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等腰三角形 14"/>
          <p:cNvSpPr/>
          <p:nvPr/>
        </p:nvSpPr>
        <p:spPr>
          <a:xfrm rot="10800000">
            <a:off x="2182158" y="5347204"/>
            <a:ext cx="355600" cy="228601"/>
          </a:xfrm>
          <a:prstGeom prst="triangle">
            <a:avLst>
              <a:gd name="adj" fmla="val 0"/>
            </a:avLst>
          </a:prstGeom>
          <a:solidFill>
            <a:srgbClr val="374C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446707" y="3961551"/>
            <a:ext cx="14470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F830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800" dirty="0" smtClean="0">
                <a:solidFill>
                  <a:srgbClr val="F830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5463873" y="2945909"/>
            <a:ext cx="14470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EBAC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800" dirty="0" smtClean="0">
                <a:solidFill>
                  <a:srgbClr val="EBAC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8524688" y="1921354"/>
            <a:ext cx="24383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rgbClr val="A2B93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初步构思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5473736" y="4890005"/>
            <a:ext cx="17237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其他</a:t>
            </a:r>
          </a:p>
        </p:txBody>
      </p:sp>
    </p:spTree>
    <p:extLst>
      <p:ext uri="{BB962C8B-B14F-4D97-AF65-F5344CB8AC3E}">
        <p14:creationId xmlns:p14="http://schemas.microsoft.com/office/powerpoint/2010/main" val="4264915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97002" y="844034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 smtClean="0">
                <a:solidFill>
                  <a:srgbClr val="A2B93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  <a:endParaRPr lang="zh-CN" altLang="en-US" sz="3200" dirty="0">
              <a:solidFill>
                <a:srgbClr val="A2B9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59892">
            <a:off x="7189523" y="1151521"/>
            <a:ext cx="3724275" cy="51435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91747">
            <a:off x="6347951" y="887176"/>
            <a:ext cx="3448050" cy="45148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1749" y="664496"/>
            <a:ext cx="3352800" cy="42291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91952">
            <a:off x="2804746" y="1062960"/>
            <a:ext cx="3103822" cy="444224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62940">
            <a:off x="1010012" y="1977398"/>
            <a:ext cx="32766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32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187" y="1889184"/>
            <a:ext cx="6105525" cy="44196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3100" y="1971118"/>
            <a:ext cx="5276850" cy="38195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8762" y="1812984"/>
            <a:ext cx="6076950" cy="4572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9196" y="1971118"/>
            <a:ext cx="7515225" cy="424815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097002" y="844034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 smtClean="0">
                <a:solidFill>
                  <a:srgbClr val="A2B93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体验游戏</a:t>
            </a:r>
            <a:endParaRPr lang="zh-CN" altLang="en-US" sz="3200" dirty="0">
              <a:solidFill>
                <a:srgbClr val="A2B9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5916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1992571" y="4659628"/>
            <a:ext cx="846161" cy="859809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142697" y="4889477"/>
            <a:ext cx="69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8" name="椭圆 7"/>
          <p:cNvSpPr/>
          <p:nvPr/>
        </p:nvSpPr>
        <p:spPr>
          <a:xfrm>
            <a:off x="1146410" y="4659628"/>
            <a:ext cx="846161" cy="859809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296536" y="4889477"/>
            <a:ext cx="69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10" name="椭圆 9"/>
          <p:cNvSpPr/>
          <p:nvPr/>
        </p:nvSpPr>
        <p:spPr>
          <a:xfrm>
            <a:off x="2838732" y="4659628"/>
            <a:ext cx="846161" cy="859809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988858" y="4889477"/>
            <a:ext cx="69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12" name="椭圆 11"/>
          <p:cNvSpPr/>
          <p:nvPr/>
        </p:nvSpPr>
        <p:spPr>
          <a:xfrm>
            <a:off x="3684893" y="4659628"/>
            <a:ext cx="846161" cy="859809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835019" y="4889477"/>
            <a:ext cx="69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14" name="椭圆 13"/>
          <p:cNvSpPr/>
          <p:nvPr/>
        </p:nvSpPr>
        <p:spPr>
          <a:xfrm>
            <a:off x="4121623" y="5404513"/>
            <a:ext cx="846161" cy="859809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271749" y="5634362"/>
            <a:ext cx="69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16" name="椭圆 15"/>
          <p:cNvSpPr/>
          <p:nvPr/>
        </p:nvSpPr>
        <p:spPr>
          <a:xfrm>
            <a:off x="4967784" y="5404513"/>
            <a:ext cx="846161" cy="859809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117910" y="5634362"/>
            <a:ext cx="69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18" name="椭圆 17"/>
          <p:cNvSpPr/>
          <p:nvPr/>
        </p:nvSpPr>
        <p:spPr>
          <a:xfrm>
            <a:off x="4544703" y="4659628"/>
            <a:ext cx="846161" cy="859809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694829" y="4889477"/>
            <a:ext cx="69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20" name="椭圆 19"/>
          <p:cNvSpPr/>
          <p:nvPr/>
        </p:nvSpPr>
        <p:spPr>
          <a:xfrm>
            <a:off x="1555841" y="5404513"/>
            <a:ext cx="846161" cy="859809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705967" y="5634362"/>
            <a:ext cx="69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22" name="椭圆 21"/>
          <p:cNvSpPr/>
          <p:nvPr/>
        </p:nvSpPr>
        <p:spPr>
          <a:xfrm>
            <a:off x="709680" y="5404513"/>
            <a:ext cx="846161" cy="859809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59806" y="5634362"/>
            <a:ext cx="69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24" name="椭圆 23"/>
          <p:cNvSpPr/>
          <p:nvPr/>
        </p:nvSpPr>
        <p:spPr>
          <a:xfrm>
            <a:off x="2402002" y="5404513"/>
            <a:ext cx="846161" cy="859809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552128" y="5634362"/>
            <a:ext cx="69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26" name="椭圆 25"/>
          <p:cNvSpPr/>
          <p:nvPr/>
        </p:nvSpPr>
        <p:spPr>
          <a:xfrm>
            <a:off x="3248163" y="5404513"/>
            <a:ext cx="846161" cy="859809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398289" y="5634362"/>
            <a:ext cx="69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28" name="椭圆 27"/>
          <p:cNvSpPr/>
          <p:nvPr/>
        </p:nvSpPr>
        <p:spPr>
          <a:xfrm>
            <a:off x="2415651" y="3914743"/>
            <a:ext cx="846161" cy="859809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565777" y="4144592"/>
            <a:ext cx="69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30" name="椭圆 29"/>
          <p:cNvSpPr/>
          <p:nvPr/>
        </p:nvSpPr>
        <p:spPr>
          <a:xfrm>
            <a:off x="1569490" y="3914743"/>
            <a:ext cx="846161" cy="859809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719616" y="4144592"/>
            <a:ext cx="69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32" name="椭圆 31"/>
          <p:cNvSpPr/>
          <p:nvPr/>
        </p:nvSpPr>
        <p:spPr>
          <a:xfrm>
            <a:off x="3261812" y="3914743"/>
            <a:ext cx="846161" cy="859809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411938" y="4144592"/>
            <a:ext cx="69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34" name="椭圆 33"/>
          <p:cNvSpPr/>
          <p:nvPr/>
        </p:nvSpPr>
        <p:spPr>
          <a:xfrm>
            <a:off x="4107973" y="3914743"/>
            <a:ext cx="846161" cy="859809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258099" y="4144592"/>
            <a:ext cx="69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36" name="椭圆 35"/>
          <p:cNvSpPr/>
          <p:nvPr/>
        </p:nvSpPr>
        <p:spPr>
          <a:xfrm>
            <a:off x="1978921" y="3169857"/>
            <a:ext cx="846161" cy="859809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2129047" y="3399706"/>
            <a:ext cx="69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38" name="椭圆 37"/>
          <p:cNvSpPr/>
          <p:nvPr/>
        </p:nvSpPr>
        <p:spPr>
          <a:xfrm>
            <a:off x="2825082" y="3169857"/>
            <a:ext cx="846161" cy="859809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975208" y="3399706"/>
            <a:ext cx="69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40" name="椭圆 39"/>
          <p:cNvSpPr/>
          <p:nvPr/>
        </p:nvSpPr>
        <p:spPr>
          <a:xfrm>
            <a:off x="3671243" y="3169857"/>
            <a:ext cx="846161" cy="859809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3821369" y="3399706"/>
            <a:ext cx="69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43" name="椭圆 42"/>
          <p:cNvSpPr/>
          <p:nvPr/>
        </p:nvSpPr>
        <p:spPr>
          <a:xfrm>
            <a:off x="3275462" y="2429912"/>
            <a:ext cx="846161" cy="859809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3425588" y="2659761"/>
            <a:ext cx="69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49" name="椭圆 48"/>
          <p:cNvSpPr/>
          <p:nvPr/>
        </p:nvSpPr>
        <p:spPr>
          <a:xfrm>
            <a:off x="2838731" y="1687497"/>
            <a:ext cx="846161" cy="859809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2975207" y="1939727"/>
            <a:ext cx="69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51" name="椭圆 50"/>
          <p:cNvSpPr/>
          <p:nvPr/>
        </p:nvSpPr>
        <p:spPr>
          <a:xfrm>
            <a:off x="2402001" y="2424970"/>
            <a:ext cx="846161" cy="859809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2552127" y="2654819"/>
            <a:ext cx="69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56" name="Oval 20"/>
          <p:cNvSpPr>
            <a:spLocks noChangeArrowheads="1"/>
          </p:cNvSpPr>
          <p:nvPr/>
        </p:nvSpPr>
        <p:spPr bwMode="auto">
          <a:xfrm>
            <a:off x="6713101" y="4158371"/>
            <a:ext cx="606425" cy="274638"/>
          </a:xfrm>
          <a:prstGeom prst="ellipse">
            <a:avLst/>
          </a:prstGeom>
          <a:solidFill>
            <a:srgbClr val="F8300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7" name="Oval 50"/>
          <p:cNvSpPr>
            <a:spLocks noChangeArrowheads="1"/>
          </p:cNvSpPr>
          <p:nvPr/>
        </p:nvSpPr>
        <p:spPr bwMode="auto">
          <a:xfrm>
            <a:off x="6713101" y="3406192"/>
            <a:ext cx="606425" cy="274638"/>
          </a:xfrm>
          <a:prstGeom prst="ellipse">
            <a:avLst/>
          </a:prstGeom>
          <a:solidFill>
            <a:srgbClr val="4C606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9" name="Oval 52"/>
          <p:cNvSpPr>
            <a:spLocks noChangeArrowheads="1"/>
          </p:cNvSpPr>
          <p:nvPr/>
        </p:nvSpPr>
        <p:spPr bwMode="auto">
          <a:xfrm>
            <a:off x="6713101" y="4857055"/>
            <a:ext cx="606425" cy="274638"/>
          </a:xfrm>
          <a:prstGeom prst="ellipse">
            <a:avLst/>
          </a:prstGeom>
          <a:solidFill>
            <a:srgbClr val="EBAC0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7844495" y="4126413"/>
            <a:ext cx="3789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这是一个能挑战大脑思维的游戏。</a:t>
            </a:r>
            <a:endParaRPr lang="en-US" altLang="zh-CN" sz="16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7844495" y="4832667"/>
            <a:ext cx="3789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这是一个网上找不到前例的游戏。</a:t>
            </a:r>
            <a:endParaRPr lang="en-US" altLang="zh-CN" sz="16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7844495" y="3366663"/>
            <a:ext cx="3789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这是一个可以追溯到父辈的游戏。</a:t>
            </a:r>
            <a:endParaRPr lang="en-US" altLang="zh-CN" sz="16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1097002" y="844034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 smtClean="0">
                <a:solidFill>
                  <a:srgbClr val="A2B93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游戏构思</a:t>
            </a:r>
            <a:endParaRPr lang="zh-CN" altLang="en-US" sz="3200" dirty="0">
              <a:solidFill>
                <a:srgbClr val="A2B9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3424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animBg="1"/>
      <p:bldP spid="9" grpId="0"/>
      <p:bldP spid="10" grpId="0" animBg="1"/>
      <p:bldP spid="11" grpId="0"/>
      <p:bldP spid="12" grpId="0" animBg="1"/>
      <p:bldP spid="13" grpId="0"/>
      <p:bldP spid="14" grpId="0" animBg="1"/>
      <p:bldP spid="15" grpId="0"/>
      <p:bldP spid="16" grpId="0" animBg="1"/>
      <p:bldP spid="17" grpId="0"/>
      <p:bldP spid="18" grpId="0" animBg="1"/>
      <p:bldP spid="19" grpId="0"/>
      <p:bldP spid="20" grpId="0" animBg="1"/>
      <p:bldP spid="21" grpId="0"/>
      <p:bldP spid="22" grpId="0" animBg="1"/>
      <p:bldP spid="23" grpId="0"/>
      <p:bldP spid="24" grpId="0" animBg="1"/>
      <p:bldP spid="25" grpId="0"/>
      <p:bldP spid="26" grpId="0" animBg="1"/>
      <p:bldP spid="27" grpId="0"/>
      <p:bldP spid="28" grpId="0" animBg="1"/>
      <p:bldP spid="29" grpId="0"/>
      <p:bldP spid="30" grpId="0" animBg="1"/>
      <p:bldP spid="31" grpId="0"/>
      <p:bldP spid="32" grpId="0" animBg="1"/>
      <p:bldP spid="33" grpId="0"/>
      <p:bldP spid="34" grpId="0" animBg="1"/>
      <p:bldP spid="35" grpId="0"/>
      <p:bldP spid="36" grpId="0" animBg="1"/>
      <p:bldP spid="37" grpId="0"/>
      <p:bldP spid="38" grpId="0" animBg="1"/>
      <p:bldP spid="39" grpId="0"/>
      <p:bldP spid="40" grpId="0" animBg="1"/>
      <p:bldP spid="41" grpId="0"/>
      <p:bldP spid="43" grpId="0" animBg="1"/>
      <p:bldP spid="44" grpId="0"/>
      <p:bldP spid="49" grpId="0" animBg="1"/>
      <p:bldP spid="50" grpId="0"/>
      <p:bldP spid="51" grpId="0" animBg="1"/>
      <p:bldP spid="5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Rectangle 6"/>
          <p:cNvSpPr>
            <a:spLocks noChangeArrowheads="1"/>
          </p:cNvSpPr>
          <p:nvPr/>
        </p:nvSpPr>
        <p:spPr bwMode="auto">
          <a:xfrm>
            <a:off x="25558" y="1782867"/>
            <a:ext cx="2549719" cy="1929862"/>
          </a:xfrm>
          <a:prstGeom prst="rect">
            <a:avLst/>
          </a:prstGeom>
          <a:solidFill>
            <a:srgbClr val="A2B93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0" name="Rectangle 8"/>
          <p:cNvSpPr>
            <a:spLocks noChangeArrowheads="1"/>
          </p:cNvSpPr>
          <p:nvPr/>
        </p:nvSpPr>
        <p:spPr bwMode="auto">
          <a:xfrm>
            <a:off x="-2" y="3703100"/>
            <a:ext cx="7370114" cy="1037355"/>
          </a:xfrm>
          <a:prstGeom prst="rect">
            <a:avLst/>
          </a:prstGeom>
          <a:solidFill>
            <a:srgbClr val="EBAC0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2" name="Rectangle 10"/>
          <p:cNvSpPr>
            <a:spLocks noChangeArrowheads="1"/>
          </p:cNvSpPr>
          <p:nvPr/>
        </p:nvSpPr>
        <p:spPr bwMode="auto">
          <a:xfrm>
            <a:off x="7348811" y="1773237"/>
            <a:ext cx="2070448" cy="1520885"/>
          </a:xfrm>
          <a:prstGeom prst="rect">
            <a:avLst/>
          </a:prstGeom>
          <a:solidFill>
            <a:srgbClr val="A2B93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3" name="Rectangle 11"/>
          <p:cNvSpPr>
            <a:spLocks noChangeArrowheads="1"/>
          </p:cNvSpPr>
          <p:nvPr/>
        </p:nvSpPr>
        <p:spPr bwMode="auto">
          <a:xfrm>
            <a:off x="9419259" y="1773237"/>
            <a:ext cx="2786158" cy="1520885"/>
          </a:xfrm>
          <a:prstGeom prst="rect">
            <a:avLst/>
          </a:pr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4" name="Rectangle 12"/>
          <p:cNvSpPr>
            <a:spLocks noChangeArrowheads="1"/>
          </p:cNvSpPr>
          <p:nvPr/>
        </p:nvSpPr>
        <p:spPr bwMode="auto">
          <a:xfrm>
            <a:off x="7348811" y="3294122"/>
            <a:ext cx="4856606" cy="967061"/>
          </a:xfrm>
          <a:prstGeom prst="rect">
            <a:avLst/>
          </a:prstGeom>
          <a:solidFill>
            <a:srgbClr val="4C606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5" name="Rectangle 13"/>
          <p:cNvSpPr>
            <a:spLocks noChangeArrowheads="1"/>
          </p:cNvSpPr>
          <p:nvPr/>
        </p:nvSpPr>
        <p:spPr bwMode="auto">
          <a:xfrm>
            <a:off x="7348811" y="4261181"/>
            <a:ext cx="4856606" cy="1182110"/>
          </a:xfrm>
          <a:prstGeom prst="rect">
            <a:avLst/>
          </a:pr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6" name="Rectangle 14"/>
          <p:cNvSpPr>
            <a:spLocks noChangeArrowheads="1"/>
          </p:cNvSpPr>
          <p:nvPr/>
        </p:nvSpPr>
        <p:spPr bwMode="auto">
          <a:xfrm>
            <a:off x="7348811" y="5444543"/>
            <a:ext cx="2070448" cy="1069305"/>
          </a:xfrm>
          <a:prstGeom prst="rect">
            <a:avLst/>
          </a:prstGeom>
          <a:solidFill>
            <a:srgbClr val="EBAC0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2014.07.17</a:t>
            </a:r>
            <a:endParaRPr lang="zh-CN" altLang="en-US" dirty="0"/>
          </a:p>
        </p:txBody>
      </p:sp>
      <p:sp>
        <p:nvSpPr>
          <p:cNvPr id="237" name="Rectangle 15"/>
          <p:cNvSpPr>
            <a:spLocks noChangeArrowheads="1"/>
          </p:cNvSpPr>
          <p:nvPr/>
        </p:nvSpPr>
        <p:spPr bwMode="auto">
          <a:xfrm>
            <a:off x="9419259" y="5444543"/>
            <a:ext cx="2786158" cy="1069305"/>
          </a:xfrm>
          <a:prstGeom prst="rect">
            <a:avLst/>
          </a:prstGeom>
          <a:solidFill>
            <a:srgbClr val="F8300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altLang="zh-CN" dirty="0" smtClean="0">
              <a:solidFill>
                <a:schemeClr val="bg1"/>
              </a:solidFill>
            </a:endParaRPr>
          </a:p>
          <a:p>
            <a:pPr algn="ctr"/>
            <a:endParaRPr lang="en-US" altLang="zh-CN" dirty="0">
              <a:solidFill>
                <a:schemeClr val="bg1"/>
              </a:solidFill>
            </a:endParaRPr>
          </a:p>
          <a:p>
            <a:pPr algn="ctr"/>
            <a:r>
              <a:rPr lang="en-US" altLang="zh-CN" dirty="0" smtClean="0"/>
              <a:t>© </a:t>
            </a:r>
            <a:r>
              <a:rPr lang="en-US" altLang="zh-CN" dirty="0"/>
              <a:t>Sunshine &amp; children</a:t>
            </a:r>
            <a:endParaRPr lang="zh-CN" altLang="en-US" dirty="0"/>
          </a:p>
        </p:txBody>
      </p:sp>
      <p:sp>
        <p:nvSpPr>
          <p:cNvPr id="231" name="Rectangle 9"/>
          <p:cNvSpPr>
            <a:spLocks noChangeArrowheads="1"/>
          </p:cNvSpPr>
          <p:nvPr/>
        </p:nvSpPr>
        <p:spPr bwMode="auto">
          <a:xfrm>
            <a:off x="-2" y="4740454"/>
            <a:ext cx="7348813" cy="1774646"/>
          </a:xfrm>
          <a:prstGeom prst="rect">
            <a:avLst/>
          </a:prstGeom>
          <a:solidFill>
            <a:srgbClr val="2D886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7" name="Freeform 286"/>
          <p:cNvSpPr>
            <a:spLocks noEditPoints="1"/>
          </p:cNvSpPr>
          <p:nvPr/>
        </p:nvSpPr>
        <p:spPr bwMode="auto">
          <a:xfrm>
            <a:off x="850148" y="4869754"/>
            <a:ext cx="5753861" cy="1516046"/>
          </a:xfrm>
          <a:custGeom>
            <a:avLst/>
            <a:gdLst>
              <a:gd name="T0" fmla="*/ 612 w 751"/>
              <a:gd name="T1" fmla="*/ 28 h 198"/>
              <a:gd name="T2" fmla="*/ 726 w 751"/>
              <a:gd name="T3" fmla="*/ 60 h 198"/>
              <a:gd name="T4" fmla="*/ 726 w 751"/>
              <a:gd name="T5" fmla="*/ 10 h 198"/>
              <a:gd name="T6" fmla="*/ 613 w 751"/>
              <a:gd name="T7" fmla="*/ 24 h 198"/>
              <a:gd name="T8" fmla="*/ 565 w 751"/>
              <a:gd name="T9" fmla="*/ 24 h 198"/>
              <a:gd name="T10" fmla="*/ 575 w 751"/>
              <a:gd name="T11" fmla="*/ 97 h 198"/>
              <a:gd name="T12" fmla="*/ 545 w 751"/>
              <a:gd name="T13" fmla="*/ 125 h 198"/>
              <a:gd name="T14" fmla="*/ 491 w 751"/>
              <a:gd name="T15" fmla="*/ 161 h 198"/>
              <a:gd name="T16" fmla="*/ 454 w 751"/>
              <a:gd name="T17" fmla="*/ 156 h 198"/>
              <a:gd name="T18" fmla="*/ 441 w 751"/>
              <a:gd name="T19" fmla="*/ 100 h 198"/>
              <a:gd name="T20" fmla="*/ 456 w 751"/>
              <a:gd name="T21" fmla="*/ 63 h 198"/>
              <a:gd name="T22" fmla="*/ 524 w 751"/>
              <a:gd name="T23" fmla="*/ 40 h 198"/>
              <a:gd name="T24" fmla="*/ 448 w 751"/>
              <a:gd name="T25" fmla="*/ 40 h 198"/>
              <a:gd name="T26" fmla="*/ 430 w 751"/>
              <a:gd name="T27" fmla="*/ 64 h 198"/>
              <a:gd name="T28" fmla="*/ 329 w 751"/>
              <a:gd name="T29" fmla="*/ 62 h 198"/>
              <a:gd name="T30" fmla="*/ 290 w 751"/>
              <a:gd name="T31" fmla="*/ 29 h 198"/>
              <a:gd name="T32" fmla="*/ 235 w 751"/>
              <a:gd name="T33" fmla="*/ 29 h 198"/>
              <a:gd name="T34" fmla="*/ 282 w 751"/>
              <a:gd name="T35" fmla="*/ 48 h 198"/>
              <a:gd name="T36" fmla="*/ 316 w 751"/>
              <a:gd name="T37" fmla="*/ 100 h 198"/>
              <a:gd name="T38" fmla="*/ 287 w 751"/>
              <a:gd name="T39" fmla="*/ 136 h 198"/>
              <a:gd name="T40" fmla="*/ 229 w 751"/>
              <a:gd name="T41" fmla="*/ 128 h 198"/>
              <a:gd name="T42" fmla="*/ 214 w 751"/>
              <a:gd name="T43" fmla="*/ 88 h 198"/>
              <a:gd name="T44" fmla="*/ 167 w 751"/>
              <a:gd name="T45" fmla="*/ 71 h 198"/>
              <a:gd name="T46" fmla="*/ 137 w 751"/>
              <a:gd name="T47" fmla="*/ 40 h 198"/>
              <a:gd name="T48" fmla="*/ 97 w 751"/>
              <a:gd name="T49" fmla="*/ 40 h 198"/>
              <a:gd name="T50" fmla="*/ 56 w 751"/>
              <a:gd name="T51" fmla="*/ 128 h 198"/>
              <a:gd name="T52" fmla="*/ 41 w 751"/>
              <a:gd name="T53" fmla="*/ 125 h 198"/>
              <a:gd name="T54" fmla="*/ 21 w 751"/>
              <a:gd name="T55" fmla="*/ 16 h 198"/>
              <a:gd name="T56" fmla="*/ 0 w 751"/>
              <a:gd name="T57" fmla="*/ 16 h 198"/>
              <a:gd name="T58" fmla="*/ 11 w 751"/>
              <a:gd name="T59" fmla="*/ 26 h 198"/>
              <a:gd name="T60" fmla="*/ 21 w 751"/>
              <a:gd name="T61" fmla="*/ 149 h 198"/>
              <a:gd name="T62" fmla="*/ 69 w 751"/>
              <a:gd name="T63" fmla="*/ 149 h 198"/>
              <a:gd name="T64" fmla="*/ 108 w 751"/>
              <a:gd name="T65" fmla="*/ 57 h 198"/>
              <a:gd name="T66" fmla="*/ 132 w 751"/>
              <a:gd name="T67" fmla="*/ 53 h 198"/>
              <a:gd name="T68" fmla="*/ 161 w 751"/>
              <a:gd name="T69" fmla="*/ 88 h 198"/>
              <a:gd name="T70" fmla="*/ 204 w 751"/>
              <a:gd name="T71" fmla="*/ 109 h 198"/>
              <a:gd name="T72" fmla="*/ 215 w 751"/>
              <a:gd name="T73" fmla="*/ 158 h 198"/>
              <a:gd name="T74" fmla="*/ 294 w 751"/>
              <a:gd name="T75" fmla="*/ 158 h 198"/>
              <a:gd name="T76" fmla="*/ 325 w 751"/>
              <a:gd name="T77" fmla="*/ 132 h 198"/>
              <a:gd name="T78" fmla="*/ 426 w 751"/>
              <a:gd name="T79" fmla="*/ 140 h 198"/>
              <a:gd name="T80" fmla="*/ 448 w 751"/>
              <a:gd name="T81" fmla="*/ 172 h 198"/>
              <a:gd name="T82" fmla="*/ 494 w 751"/>
              <a:gd name="T83" fmla="*/ 172 h 198"/>
              <a:gd name="T84" fmla="*/ 549 w 751"/>
              <a:gd name="T85" fmla="*/ 139 h 198"/>
              <a:gd name="T86" fmla="*/ 599 w 751"/>
              <a:gd name="T87" fmla="*/ 135 h 198"/>
              <a:gd name="T88" fmla="*/ 671 w 751"/>
              <a:gd name="T89" fmla="*/ 161 h 198"/>
              <a:gd name="T90" fmla="*/ 735 w 751"/>
              <a:gd name="T91" fmla="*/ 161 h 198"/>
              <a:gd name="T92" fmla="*/ 673 w 751"/>
              <a:gd name="T93" fmla="*/ 150 h 198"/>
              <a:gd name="T94" fmla="*/ 601 w 751"/>
              <a:gd name="T95" fmla="*/ 125 h 198"/>
              <a:gd name="T96" fmla="*/ 587 w 751"/>
              <a:gd name="T97" fmla="*/ 48 h 198"/>
              <a:gd name="T98" fmla="*/ 117 w 751"/>
              <a:gd name="T99" fmla="*/ 50 h 198"/>
              <a:gd name="T100" fmla="*/ 117 w 751"/>
              <a:gd name="T101" fmla="*/ 29 h 198"/>
              <a:gd name="T102" fmla="*/ 117 w 751"/>
              <a:gd name="T103" fmla="*/ 50 h 198"/>
              <a:gd name="T104" fmla="*/ 589 w 751"/>
              <a:gd name="T105" fmla="*/ 10 h 198"/>
              <a:gd name="T106" fmla="*/ 589 w 751"/>
              <a:gd name="T107" fmla="*/ 39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751" h="198">
                <a:moveTo>
                  <a:pt x="589" y="49"/>
                </a:moveTo>
                <a:cubicBezTo>
                  <a:pt x="601" y="49"/>
                  <a:pt x="610" y="40"/>
                  <a:pt x="612" y="28"/>
                </a:cubicBezTo>
                <a:cubicBezTo>
                  <a:pt x="701" y="35"/>
                  <a:pt x="701" y="35"/>
                  <a:pt x="701" y="35"/>
                </a:cubicBezTo>
                <a:cubicBezTo>
                  <a:pt x="701" y="49"/>
                  <a:pt x="712" y="60"/>
                  <a:pt x="726" y="60"/>
                </a:cubicBezTo>
                <a:cubicBezTo>
                  <a:pt x="740" y="60"/>
                  <a:pt x="751" y="49"/>
                  <a:pt x="751" y="35"/>
                </a:cubicBezTo>
                <a:cubicBezTo>
                  <a:pt x="751" y="21"/>
                  <a:pt x="740" y="10"/>
                  <a:pt x="726" y="10"/>
                </a:cubicBezTo>
                <a:cubicBezTo>
                  <a:pt x="714" y="10"/>
                  <a:pt x="703" y="19"/>
                  <a:pt x="701" y="31"/>
                </a:cubicBezTo>
                <a:cubicBezTo>
                  <a:pt x="613" y="24"/>
                  <a:pt x="613" y="24"/>
                  <a:pt x="613" y="24"/>
                </a:cubicBezTo>
                <a:cubicBezTo>
                  <a:pt x="612" y="11"/>
                  <a:pt x="602" y="0"/>
                  <a:pt x="589" y="0"/>
                </a:cubicBezTo>
                <a:cubicBezTo>
                  <a:pt x="575" y="0"/>
                  <a:pt x="565" y="11"/>
                  <a:pt x="565" y="24"/>
                </a:cubicBezTo>
                <a:cubicBezTo>
                  <a:pt x="565" y="36"/>
                  <a:pt x="572" y="45"/>
                  <a:pt x="583" y="48"/>
                </a:cubicBezTo>
                <a:cubicBezTo>
                  <a:pt x="575" y="97"/>
                  <a:pt x="575" y="97"/>
                  <a:pt x="575" y="97"/>
                </a:cubicBezTo>
                <a:cubicBezTo>
                  <a:pt x="574" y="97"/>
                  <a:pt x="574" y="97"/>
                  <a:pt x="573" y="97"/>
                </a:cubicBezTo>
                <a:cubicBezTo>
                  <a:pt x="558" y="97"/>
                  <a:pt x="545" y="110"/>
                  <a:pt x="545" y="125"/>
                </a:cubicBezTo>
                <a:cubicBezTo>
                  <a:pt x="545" y="128"/>
                  <a:pt x="546" y="132"/>
                  <a:pt x="547" y="135"/>
                </a:cubicBezTo>
                <a:cubicBezTo>
                  <a:pt x="491" y="161"/>
                  <a:pt x="491" y="161"/>
                  <a:pt x="491" y="161"/>
                </a:cubicBezTo>
                <a:cubicBezTo>
                  <a:pt x="487" y="154"/>
                  <a:pt x="480" y="149"/>
                  <a:pt x="471" y="149"/>
                </a:cubicBezTo>
                <a:cubicBezTo>
                  <a:pt x="465" y="149"/>
                  <a:pt x="459" y="152"/>
                  <a:pt x="454" y="156"/>
                </a:cubicBezTo>
                <a:cubicBezTo>
                  <a:pt x="429" y="136"/>
                  <a:pt x="429" y="136"/>
                  <a:pt x="429" y="136"/>
                </a:cubicBezTo>
                <a:cubicBezTo>
                  <a:pt x="437" y="126"/>
                  <a:pt x="441" y="113"/>
                  <a:pt x="441" y="100"/>
                </a:cubicBezTo>
                <a:cubicBezTo>
                  <a:pt x="441" y="91"/>
                  <a:pt x="439" y="82"/>
                  <a:pt x="436" y="75"/>
                </a:cubicBezTo>
                <a:cubicBezTo>
                  <a:pt x="456" y="63"/>
                  <a:pt x="456" y="63"/>
                  <a:pt x="456" y="63"/>
                </a:cubicBezTo>
                <a:cubicBezTo>
                  <a:pt x="463" y="72"/>
                  <a:pt x="474" y="78"/>
                  <a:pt x="486" y="78"/>
                </a:cubicBezTo>
                <a:cubicBezTo>
                  <a:pt x="507" y="78"/>
                  <a:pt x="524" y="61"/>
                  <a:pt x="524" y="40"/>
                </a:cubicBezTo>
                <a:cubicBezTo>
                  <a:pt x="524" y="19"/>
                  <a:pt x="507" y="2"/>
                  <a:pt x="486" y="2"/>
                </a:cubicBezTo>
                <a:cubicBezTo>
                  <a:pt x="465" y="2"/>
                  <a:pt x="448" y="19"/>
                  <a:pt x="448" y="40"/>
                </a:cubicBezTo>
                <a:cubicBezTo>
                  <a:pt x="448" y="44"/>
                  <a:pt x="449" y="48"/>
                  <a:pt x="450" y="52"/>
                </a:cubicBezTo>
                <a:cubicBezTo>
                  <a:pt x="430" y="64"/>
                  <a:pt x="430" y="64"/>
                  <a:pt x="430" y="64"/>
                </a:cubicBezTo>
                <a:cubicBezTo>
                  <a:pt x="419" y="48"/>
                  <a:pt x="400" y="37"/>
                  <a:pt x="379" y="37"/>
                </a:cubicBezTo>
                <a:cubicBezTo>
                  <a:pt x="358" y="37"/>
                  <a:pt x="340" y="47"/>
                  <a:pt x="329" y="62"/>
                </a:cubicBezTo>
                <a:cubicBezTo>
                  <a:pt x="289" y="38"/>
                  <a:pt x="289" y="38"/>
                  <a:pt x="289" y="38"/>
                </a:cubicBezTo>
                <a:cubicBezTo>
                  <a:pt x="289" y="35"/>
                  <a:pt x="290" y="32"/>
                  <a:pt x="290" y="29"/>
                </a:cubicBezTo>
                <a:cubicBezTo>
                  <a:pt x="290" y="14"/>
                  <a:pt x="278" y="2"/>
                  <a:pt x="262" y="2"/>
                </a:cubicBezTo>
                <a:cubicBezTo>
                  <a:pt x="247" y="2"/>
                  <a:pt x="235" y="14"/>
                  <a:pt x="235" y="29"/>
                </a:cubicBezTo>
                <a:cubicBezTo>
                  <a:pt x="235" y="44"/>
                  <a:pt x="247" y="57"/>
                  <a:pt x="262" y="57"/>
                </a:cubicBezTo>
                <a:cubicBezTo>
                  <a:pt x="270" y="57"/>
                  <a:pt x="277" y="54"/>
                  <a:pt x="282" y="48"/>
                </a:cubicBezTo>
                <a:cubicBezTo>
                  <a:pt x="322" y="73"/>
                  <a:pt x="322" y="73"/>
                  <a:pt x="322" y="73"/>
                </a:cubicBezTo>
                <a:cubicBezTo>
                  <a:pt x="318" y="81"/>
                  <a:pt x="316" y="90"/>
                  <a:pt x="316" y="100"/>
                </a:cubicBezTo>
                <a:cubicBezTo>
                  <a:pt x="316" y="107"/>
                  <a:pt x="317" y="114"/>
                  <a:pt x="320" y="121"/>
                </a:cubicBezTo>
                <a:cubicBezTo>
                  <a:pt x="287" y="136"/>
                  <a:pt x="287" y="136"/>
                  <a:pt x="287" y="136"/>
                </a:cubicBezTo>
                <a:cubicBezTo>
                  <a:pt x="280" y="126"/>
                  <a:pt x="268" y="119"/>
                  <a:pt x="255" y="119"/>
                </a:cubicBezTo>
                <a:cubicBezTo>
                  <a:pt x="245" y="119"/>
                  <a:pt x="236" y="122"/>
                  <a:pt x="229" y="128"/>
                </a:cubicBezTo>
                <a:cubicBezTo>
                  <a:pt x="208" y="106"/>
                  <a:pt x="208" y="106"/>
                  <a:pt x="208" y="106"/>
                </a:cubicBezTo>
                <a:cubicBezTo>
                  <a:pt x="212" y="101"/>
                  <a:pt x="214" y="95"/>
                  <a:pt x="214" y="88"/>
                </a:cubicBezTo>
                <a:cubicBezTo>
                  <a:pt x="214" y="74"/>
                  <a:pt x="202" y="62"/>
                  <a:pt x="188" y="62"/>
                </a:cubicBezTo>
                <a:cubicBezTo>
                  <a:pt x="179" y="62"/>
                  <a:pt x="172" y="65"/>
                  <a:pt x="167" y="71"/>
                </a:cubicBezTo>
                <a:cubicBezTo>
                  <a:pt x="134" y="49"/>
                  <a:pt x="134" y="49"/>
                  <a:pt x="134" y="49"/>
                </a:cubicBezTo>
                <a:cubicBezTo>
                  <a:pt x="136" y="46"/>
                  <a:pt x="137" y="43"/>
                  <a:pt x="137" y="40"/>
                </a:cubicBezTo>
                <a:cubicBezTo>
                  <a:pt x="137" y="28"/>
                  <a:pt x="128" y="20"/>
                  <a:pt x="117" y="20"/>
                </a:cubicBezTo>
                <a:cubicBezTo>
                  <a:pt x="106" y="20"/>
                  <a:pt x="97" y="28"/>
                  <a:pt x="97" y="40"/>
                </a:cubicBezTo>
                <a:cubicBezTo>
                  <a:pt x="97" y="46"/>
                  <a:pt x="99" y="51"/>
                  <a:pt x="104" y="55"/>
                </a:cubicBezTo>
                <a:cubicBezTo>
                  <a:pt x="56" y="128"/>
                  <a:pt x="56" y="128"/>
                  <a:pt x="56" y="128"/>
                </a:cubicBezTo>
                <a:cubicBezTo>
                  <a:pt x="53" y="126"/>
                  <a:pt x="49" y="125"/>
                  <a:pt x="45" y="125"/>
                </a:cubicBezTo>
                <a:cubicBezTo>
                  <a:pt x="44" y="125"/>
                  <a:pt x="43" y="125"/>
                  <a:pt x="41" y="125"/>
                </a:cubicBezTo>
                <a:cubicBezTo>
                  <a:pt x="15" y="25"/>
                  <a:pt x="15" y="25"/>
                  <a:pt x="15" y="25"/>
                </a:cubicBezTo>
                <a:cubicBezTo>
                  <a:pt x="19" y="24"/>
                  <a:pt x="21" y="20"/>
                  <a:pt x="21" y="16"/>
                </a:cubicBezTo>
                <a:cubicBezTo>
                  <a:pt x="21" y="10"/>
                  <a:pt x="17" y="5"/>
                  <a:pt x="11" y="5"/>
                </a:cubicBezTo>
                <a:cubicBezTo>
                  <a:pt x="5" y="5"/>
                  <a:pt x="0" y="10"/>
                  <a:pt x="0" y="16"/>
                </a:cubicBezTo>
                <a:cubicBezTo>
                  <a:pt x="0" y="22"/>
                  <a:pt x="5" y="26"/>
                  <a:pt x="11" y="26"/>
                </a:cubicBezTo>
                <a:cubicBezTo>
                  <a:pt x="11" y="26"/>
                  <a:pt x="11" y="26"/>
                  <a:pt x="11" y="26"/>
                </a:cubicBezTo>
                <a:cubicBezTo>
                  <a:pt x="37" y="126"/>
                  <a:pt x="37" y="126"/>
                  <a:pt x="37" y="126"/>
                </a:cubicBezTo>
                <a:cubicBezTo>
                  <a:pt x="28" y="130"/>
                  <a:pt x="21" y="139"/>
                  <a:pt x="21" y="149"/>
                </a:cubicBezTo>
                <a:cubicBezTo>
                  <a:pt x="21" y="162"/>
                  <a:pt x="32" y="173"/>
                  <a:pt x="45" y="173"/>
                </a:cubicBezTo>
                <a:cubicBezTo>
                  <a:pt x="58" y="173"/>
                  <a:pt x="69" y="162"/>
                  <a:pt x="69" y="149"/>
                </a:cubicBezTo>
                <a:cubicBezTo>
                  <a:pt x="69" y="141"/>
                  <a:pt x="65" y="135"/>
                  <a:pt x="60" y="130"/>
                </a:cubicBezTo>
                <a:cubicBezTo>
                  <a:pt x="108" y="57"/>
                  <a:pt x="108" y="57"/>
                  <a:pt x="108" y="57"/>
                </a:cubicBezTo>
                <a:cubicBezTo>
                  <a:pt x="110" y="59"/>
                  <a:pt x="113" y="60"/>
                  <a:pt x="117" y="60"/>
                </a:cubicBezTo>
                <a:cubicBezTo>
                  <a:pt x="123" y="60"/>
                  <a:pt x="128" y="57"/>
                  <a:pt x="132" y="53"/>
                </a:cubicBezTo>
                <a:cubicBezTo>
                  <a:pt x="164" y="75"/>
                  <a:pt x="164" y="75"/>
                  <a:pt x="164" y="75"/>
                </a:cubicBezTo>
                <a:cubicBezTo>
                  <a:pt x="162" y="79"/>
                  <a:pt x="161" y="84"/>
                  <a:pt x="161" y="88"/>
                </a:cubicBezTo>
                <a:cubicBezTo>
                  <a:pt x="161" y="103"/>
                  <a:pt x="173" y="115"/>
                  <a:pt x="188" y="115"/>
                </a:cubicBezTo>
                <a:cubicBezTo>
                  <a:pt x="194" y="115"/>
                  <a:pt x="200" y="113"/>
                  <a:pt x="204" y="109"/>
                </a:cubicBezTo>
                <a:cubicBezTo>
                  <a:pt x="226" y="131"/>
                  <a:pt x="226" y="131"/>
                  <a:pt x="226" y="131"/>
                </a:cubicBezTo>
                <a:cubicBezTo>
                  <a:pt x="219" y="138"/>
                  <a:pt x="215" y="148"/>
                  <a:pt x="215" y="158"/>
                </a:cubicBezTo>
                <a:cubicBezTo>
                  <a:pt x="215" y="180"/>
                  <a:pt x="233" y="198"/>
                  <a:pt x="255" y="198"/>
                </a:cubicBezTo>
                <a:cubicBezTo>
                  <a:pt x="277" y="198"/>
                  <a:pt x="294" y="180"/>
                  <a:pt x="294" y="158"/>
                </a:cubicBezTo>
                <a:cubicBezTo>
                  <a:pt x="294" y="154"/>
                  <a:pt x="294" y="151"/>
                  <a:pt x="293" y="147"/>
                </a:cubicBezTo>
                <a:cubicBezTo>
                  <a:pt x="325" y="132"/>
                  <a:pt x="325" y="132"/>
                  <a:pt x="325" y="132"/>
                </a:cubicBezTo>
                <a:cubicBezTo>
                  <a:pt x="336" y="150"/>
                  <a:pt x="356" y="162"/>
                  <a:pt x="379" y="162"/>
                </a:cubicBezTo>
                <a:cubicBezTo>
                  <a:pt x="398" y="162"/>
                  <a:pt x="415" y="153"/>
                  <a:pt x="426" y="140"/>
                </a:cubicBezTo>
                <a:cubicBezTo>
                  <a:pt x="452" y="160"/>
                  <a:pt x="452" y="160"/>
                  <a:pt x="452" y="160"/>
                </a:cubicBezTo>
                <a:cubicBezTo>
                  <a:pt x="449" y="163"/>
                  <a:pt x="448" y="168"/>
                  <a:pt x="448" y="172"/>
                </a:cubicBezTo>
                <a:cubicBezTo>
                  <a:pt x="448" y="185"/>
                  <a:pt x="458" y="196"/>
                  <a:pt x="471" y="196"/>
                </a:cubicBezTo>
                <a:cubicBezTo>
                  <a:pt x="484" y="196"/>
                  <a:pt x="494" y="185"/>
                  <a:pt x="494" y="172"/>
                </a:cubicBezTo>
                <a:cubicBezTo>
                  <a:pt x="494" y="170"/>
                  <a:pt x="494" y="167"/>
                  <a:pt x="493" y="165"/>
                </a:cubicBezTo>
                <a:cubicBezTo>
                  <a:pt x="549" y="139"/>
                  <a:pt x="549" y="139"/>
                  <a:pt x="549" y="139"/>
                </a:cubicBezTo>
                <a:cubicBezTo>
                  <a:pt x="554" y="147"/>
                  <a:pt x="563" y="153"/>
                  <a:pt x="573" y="153"/>
                </a:cubicBezTo>
                <a:cubicBezTo>
                  <a:pt x="585" y="153"/>
                  <a:pt x="595" y="145"/>
                  <a:pt x="599" y="135"/>
                </a:cubicBezTo>
                <a:cubicBezTo>
                  <a:pt x="672" y="155"/>
                  <a:pt x="672" y="155"/>
                  <a:pt x="672" y="155"/>
                </a:cubicBezTo>
                <a:cubicBezTo>
                  <a:pt x="672" y="157"/>
                  <a:pt x="671" y="159"/>
                  <a:pt x="671" y="161"/>
                </a:cubicBezTo>
                <a:cubicBezTo>
                  <a:pt x="671" y="179"/>
                  <a:pt x="686" y="193"/>
                  <a:pt x="703" y="193"/>
                </a:cubicBezTo>
                <a:cubicBezTo>
                  <a:pt x="721" y="193"/>
                  <a:pt x="735" y="179"/>
                  <a:pt x="735" y="161"/>
                </a:cubicBezTo>
                <a:cubicBezTo>
                  <a:pt x="735" y="143"/>
                  <a:pt x="721" y="129"/>
                  <a:pt x="703" y="129"/>
                </a:cubicBezTo>
                <a:cubicBezTo>
                  <a:pt x="689" y="129"/>
                  <a:pt x="678" y="138"/>
                  <a:pt x="673" y="150"/>
                </a:cubicBezTo>
                <a:cubicBezTo>
                  <a:pt x="600" y="130"/>
                  <a:pt x="600" y="130"/>
                  <a:pt x="600" y="130"/>
                </a:cubicBezTo>
                <a:cubicBezTo>
                  <a:pt x="601" y="129"/>
                  <a:pt x="601" y="127"/>
                  <a:pt x="601" y="125"/>
                </a:cubicBezTo>
                <a:cubicBezTo>
                  <a:pt x="601" y="112"/>
                  <a:pt x="592" y="101"/>
                  <a:pt x="579" y="98"/>
                </a:cubicBezTo>
                <a:cubicBezTo>
                  <a:pt x="587" y="48"/>
                  <a:pt x="587" y="48"/>
                  <a:pt x="587" y="48"/>
                </a:cubicBezTo>
                <a:cubicBezTo>
                  <a:pt x="588" y="48"/>
                  <a:pt x="588" y="49"/>
                  <a:pt x="589" y="49"/>
                </a:cubicBezTo>
                <a:close/>
                <a:moveTo>
                  <a:pt x="117" y="50"/>
                </a:moveTo>
                <a:cubicBezTo>
                  <a:pt x="111" y="50"/>
                  <a:pt x="106" y="45"/>
                  <a:pt x="106" y="40"/>
                </a:cubicBezTo>
                <a:cubicBezTo>
                  <a:pt x="106" y="34"/>
                  <a:pt x="111" y="29"/>
                  <a:pt x="117" y="29"/>
                </a:cubicBezTo>
                <a:cubicBezTo>
                  <a:pt x="122" y="29"/>
                  <a:pt x="127" y="34"/>
                  <a:pt x="127" y="40"/>
                </a:cubicBezTo>
                <a:cubicBezTo>
                  <a:pt x="127" y="45"/>
                  <a:pt x="122" y="50"/>
                  <a:pt x="117" y="50"/>
                </a:cubicBezTo>
                <a:close/>
                <a:moveTo>
                  <a:pt x="574" y="24"/>
                </a:moveTo>
                <a:cubicBezTo>
                  <a:pt x="574" y="17"/>
                  <a:pt x="581" y="10"/>
                  <a:pt x="589" y="10"/>
                </a:cubicBezTo>
                <a:cubicBezTo>
                  <a:pt x="596" y="10"/>
                  <a:pt x="603" y="17"/>
                  <a:pt x="603" y="24"/>
                </a:cubicBezTo>
                <a:cubicBezTo>
                  <a:pt x="603" y="32"/>
                  <a:pt x="596" y="39"/>
                  <a:pt x="589" y="39"/>
                </a:cubicBezTo>
                <a:cubicBezTo>
                  <a:pt x="581" y="39"/>
                  <a:pt x="574" y="32"/>
                  <a:pt x="574" y="2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7" name="Rectangle 5"/>
          <p:cNvSpPr>
            <a:spLocks noChangeArrowheads="1"/>
          </p:cNvSpPr>
          <p:nvPr/>
        </p:nvSpPr>
        <p:spPr bwMode="auto">
          <a:xfrm>
            <a:off x="5041922" y="1782867"/>
            <a:ext cx="2306889" cy="1929862"/>
          </a:xfrm>
          <a:prstGeom prst="rect">
            <a:avLst/>
          </a:prstGeom>
          <a:solidFill>
            <a:srgbClr val="F8300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8" name="Freeform 287"/>
          <p:cNvSpPr>
            <a:spLocks/>
          </p:cNvSpPr>
          <p:nvPr/>
        </p:nvSpPr>
        <p:spPr bwMode="auto">
          <a:xfrm>
            <a:off x="5327372" y="2626554"/>
            <a:ext cx="1020314" cy="937240"/>
          </a:xfrm>
          <a:custGeom>
            <a:avLst/>
            <a:gdLst>
              <a:gd name="T0" fmla="*/ 201 w 202"/>
              <a:gd name="T1" fmla="*/ 63 h 186"/>
              <a:gd name="T2" fmla="*/ 138 w 202"/>
              <a:gd name="T3" fmla="*/ 0 h 186"/>
              <a:gd name="T4" fmla="*/ 137 w 202"/>
              <a:gd name="T5" fmla="*/ 0 h 186"/>
              <a:gd name="T6" fmla="*/ 137 w 202"/>
              <a:gd name="T7" fmla="*/ 0 h 186"/>
              <a:gd name="T8" fmla="*/ 137 w 202"/>
              <a:gd name="T9" fmla="*/ 0 h 186"/>
              <a:gd name="T10" fmla="*/ 137 w 202"/>
              <a:gd name="T11" fmla="*/ 0 h 186"/>
              <a:gd name="T12" fmla="*/ 65 w 202"/>
              <a:gd name="T13" fmla="*/ 0 h 186"/>
              <a:gd name="T14" fmla="*/ 65 w 202"/>
              <a:gd name="T15" fmla="*/ 0 h 186"/>
              <a:gd name="T16" fmla="*/ 64 w 202"/>
              <a:gd name="T17" fmla="*/ 0 h 186"/>
              <a:gd name="T18" fmla="*/ 64 w 202"/>
              <a:gd name="T19" fmla="*/ 0 h 186"/>
              <a:gd name="T20" fmla="*/ 64 w 202"/>
              <a:gd name="T21" fmla="*/ 0 h 186"/>
              <a:gd name="T22" fmla="*/ 1 w 202"/>
              <a:gd name="T23" fmla="*/ 63 h 186"/>
              <a:gd name="T24" fmla="*/ 1 w 202"/>
              <a:gd name="T25" fmla="*/ 65 h 186"/>
              <a:gd name="T26" fmla="*/ 13 w 202"/>
              <a:gd name="T27" fmla="*/ 78 h 186"/>
              <a:gd name="T28" fmla="*/ 16 w 202"/>
              <a:gd name="T29" fmla="*/ 78 h 186"/>
              <a:gd name="T30" fmla="*/ 64 w 202"/>
              <a:gd name="T31" fmla="*/ 29 h 186"/>
              <a:gd name="T32" fmla="*/ 64 w 202"/>
              <a:gd name="T33" fmla="*/ 122 h 186"/>
              <a:gd name="T34" fmla="*/ 64 w 202"/>
              <a:gd name="T35" fmla="*/ 122 h 186"/>
              <a:gd name="T36" fmla="*/ 64 w 202"/>
              <a:gd name="T37" fmla="*/ 184 h 186"/>
              <a:gd name="T38" fmla="*/ 66 w 202"/>
              <a:gd name="T39" fmla="*/ 186 h 186"/>
              <a:gd name="T40" fmla="*/ 83 w 202"/>
              <a:gd name="T41" fmla="*/ 186 h 186"/>
              <a:gd name="T42" fmla="*/ 85 w 202"/>
              <a:gd name="T43" fmla="*/ 184 h 186"/>
              <a:gd name="T44" fmla="*/ 85 w 202"/>
              <a:gd name="T45" fmla="*/ 122 h 186"/>
              <a:gd name="T46" fmla="*/ 116 w 202"/>
              <a:gd name="T47" fmla="*/ 122 h 186"/>
              <a:gd name="T48" fmla="*/ 116 w 202"/>
              <a:gd name="T49" fmla="*/ 184 h 186"/>
              <a:gd name="T50" fmla="*/ 118 w 202"/>
              <a:gd name="T51" fmla="*/ 186 h 186"/>
              <a:gd name="T52" fmla="*/ 135 w 202"/>
              <a:gd name="T53" fmla="*/ 186 h 186"/>
              <a:gd name="T54" fmla="*/ 137 w 202"/>
              <a:gd name="T55" fmla="*/ 184 h 186"/>
              <a:gd name="T56" fmla="*/ 137 w 202"/>
              <a:gd name="T57" fmla="*/ 96 h 186"/>
              <a:gd name="T58" fmla="*/ 137 w 202"/>
              <a:gd name="T59" fmla="*/ 95 h 186"/>
              <a:gd name="T60" fmla="*/ 137 w 202"/>
              <a:gd name="T61" fmla="*/ 28 h 186"/>
              <a:gd name="T62" fmla="*/ 186 w 202"/>
              <a:gd name="T63" fmla="*/ 78 h 186"/>
              <a:gd name="T64" fmla="*/ 189 w 202"/>
              <a:gd name="T65" fmla="*/ 78 h 186"/>
              <a:gd name="T66" fmla="*/ 201 w 202"/>
              <a:gd name="T67" fmla="*/ 65 h 186"/>
              <a:gd name="T68" fmla="*/ 201 w 202"/>
              <a:gd name="T69" fmla="*/ 63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02" h="186">
                <a:moveTo>
                  <a:pt x="201" y="63"/>
                </a:moveTo>
                <a:cubicBezTo>
                  <a:pt x="138" y="0"/>
                  <a:pt x="138" y="0"/>
                  <a:pt x="138" y="0"/>
                </a:cubicBezTo>
                <a:cubicBezTo>
                  <a:pt x="138" y="0"/>
                  <a:pt x="138" y="0"/>
                  <a:pt x="137" y="0"/>
                </a:cubicBezTo>
                <a:cubicBezTo>
                  <a:pt x="137" y="0"/>
                  <a:pt x="137" y="0"/>
                  <a:pt x="137" y="0"/>
                </a:cubicBezTo>
                <a:cubicBezTo>
                  <a:pt x="137" y="0"/>
                  <a:pt x="137" y="0"/>
                  <a:pt x="137" y="0"/>
                </a:cubicBezTo>
                <a:cubicBezTo>
                  <a:pt x="137" y="0"/>
                  <a:pt x="137" y="0"/>
                  <a:pt x="137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1" y="63"/>
                  <a:pt x="1" y="63"/>
                  <a:pt x="1" y="63"/>
                </a:cubicBezTo>
                <a:cubicBezTo>
                  <a:pt x="0" y="63"/>
                  <a:pt x="0" y="65"/>
                  <a:pt x="1" y="65"/>
                </a:cubicBezTo>
                <a:cubicBezTo>
                  <a:pt x="13" y="78"/>
                  <a:pt x="13" y="78"/>
                  <a:pt x="13" y="78"/>
                </a:cubicBezTo>
                <a:cubicBezTo>
                  <a:pt x="14" y="78"/>
                  <a:pt x="15" y="78"/>
                  <a:pt x="16" y="78"/>
                </a:cubicBezTo>
                <a:cubicBezTo>
                  <a:pt x="64" y="29"/>
                  <a:pt x="64" y="29"/>
                  <a:pt x="64" y="29"/>
                </a:cubicBezTo>
                <a:cubicBezTo>
                  <a:pt x="64" y="122"/>
                  <a:pt x="64" y="122"/>
                  <a:pt x="64" y="122"/>
                </a:cubicBezTo>
                <a:cubicBezTo>
                  <a:pt x="64" y="122"/>
                  <a:pt x="64" y="122"/>
                  <a:pt x="64" y="122"/>
                </a:cubicBezTo>
                <a:cubicBezTo>
                  <a:pt x="64" y="184"/>
                  <a:pt x="64" y="184"/>
                  <a:pt x="64" y="184"/>
                </a:cubicBezTo>
                <a:cubicBezTo>
                  <a:pt x="64" y="185"/>
                  <a:pt x="65" y="186"/>
                  <a:pt x="66" y="186"/>
                </a:cubicBezTo>
                <a:cubicBezTo>
                  <a:pt x="83" y="186"/>
                  <a:pt x="83" y="186"/>
                  <a:pt x="83" y="186"/>
                </a:cubicBezTo>
                <a:cubicBezTo>
                  <a:pt x="84" y="186"/>
                  <a:pt x="85" y="185"/>
                  <a:pt x="85" y="184"/>
                </a:cubicBezTo>
                <a:cubicBezTo>
                  <a:pt x="85" y="122"/>
                  <a:pt x="85" y="122"/>
                  <a:pt x="85" y="122"/>
                </a:cubicBezTo>
                <a:cubicBezTo>
                  <a:pt x="116" y="122"/>
                  <a:pt x="116" y="122"/>
                  <a:pt x="116" y="122"/>
                </a:cubicBezTo>
                <a:cubicBezTo>
                  <a:pt x="116" y="184"/>
                  <a:pt x="116" y="184"/>
                  <a:pt x="116" y="184"/>
                </a:cubicBezTo>
                <a:cubicBezTo>
                  <a:pt x="116" y="185"/>
                  <a:pt x="117" y="186"/>
                  <a:pt x="118" y="186"/>
                </a:cubicBezTo>
                <a:cubicBezTo>
                  <a:pt x="135" y="186"/>
                  <a:pt x="135" y="186"/>
                  <a:pt x="135" y="186"/>
                </a:cubicBezTo>
                <a:cubicBezTo>
                  <a:pt x="136" y="186"/>
                  <a:pt x="137" y="185"/>
                  <a:pt x="137" y="184"/>
                </a:cubicBezTo>
                <a:cubicBezTo>
                  <a:pt x="137" y="96"/>
                  <a:pt x="137" y="96"/>
                  <a:pt x="137" y="96"/>
                </a:cubicBezTo>
                <a:cubicBezTo>
                  <a:pt x="137" y="96"/>
                  <a:pt x="137" y="95"/>
                  <a:pt x="137" y="95"/>
                </a:cubicBezTo>
                <a:cubicBezTo>
                  <a:pt x="137" y="28"/>
                  <a:pt x="137" y="28"/>
                  <a:pt x="137" y="28"/>
                </a:cubicBezTo>
                <a:cubicBezTo>
                  <a:pt x="186" y="78"/>
                  <a:pt x="186" y="78"/>
                  <a:pt x="186" y="78"/>
                </a:cubicBezTo>
                <a:cubicBezTo>
                  <a:pt x="187" y="78"/>
                  <a:pt x="188" y="78"/>
                  <a:pt x="189" y="78"/>
                </a:cubicBezTo>
                <a:cubicBezTo>
                  <a:pt x="201" y="65"/>
                  <a:pt x="201" y="65"/>
                  <a:pt x="201" y="65"/>
                </a:cubicBezTo>
                <a:cubicBezTo>
                  <a:pt x="202" y="65"/>
                  <a:pt x="202" y="63"/>
                  <a:pt x="201" y="6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9" name="Oval 288"/>
          <p:cNvSpPr>
            <a:spLocks noChangeArrowheads="1"/>
          </p:cNvSpPr>
          <p:nvPr/>
        </p:nvSpPr>
        <p:spPr bwMode="auto">
          <a:xfrm>
            <a:off x="5742703" y="2355936"/>
            <a:ext cx="221529" cy="223660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9" name="Rectangle 7"/>
          <p:cNvSpPr>
            <a:spLocks noChangeArrowheads="1"/>
          </p:cNvSpPr>
          <p:nvPr/>
        </p:nvSpPr>
        <p:spPr bwMode="auto">
          <a:xfrm>
            <a:off x="2566758" y="1782867"/>
            <a:ext cx="2549719" cy="1929862"/>
          </a:xfrm>
          <a:prstGeom prst="rect">
            <a:avLst/>
          </a:pr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0" name="Freeform 289"/>
          <p:cNvSpPr>
            <a:spLocks/>
          </p:cNvSpPr>
          <p:nvPr/>
        </p:nvSpPr>
        <p:spPr bwMode="auto">
          <a:xfrm>
            <a:off x="2772310" y="1911920"/>
            <a:ext cx="2190797" cy="1645345"/>
          </a:xfrm>
          <a:custGeom>
            <a:avLst/>
            <a:gdLst>
              <a:gd name="T0" fmla="*/ 84 w 167"/>
              <a:gd name="T1" fmla="*/ 0 h 139"/>
              <a:gd name="T2" fmla="*/ 167 w 167"/>
              <a:gd name="T3" fmla="*/ 56 h 139"/>
              <a:gd name="T4" fmla="*/ 131 w 167"/>
              <a:gd name="T5" fmla="*/ 102 h 139"/>
              <a:gd name="T6" fmla="*/ 157 w 167"/>
              <a:gd name="T7" fmla="*/ 139 h 139"/>
              <a:gd name="T8" fmla="*/ 102 w 167"/>
              <a:gd name="T9" fmla="*/ 110 h 139"/>
              <a:gd name="T10" fmla="*/ 84 w 167"/>
              <a:gd name="T11" fmla="*/ 111 h 139"/>
              <a:gd name="T12" fmla="*/ 0 w 167"/>
              <a:gd name="T13" fmla="*/ 56 h 139"/>
              <a:gd name="T14" fmla="*/ 84 w 167"/>
              <a:gd name="T15" fmla="*/ 0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7" h="139">
                <a:moveTo>
                  <a:pt x="84" y="0"/>
                </a:moveTo>
                <a:cubicBezTo>
                  <a:pt x="130" y="0"/>
                  <a:pt x="167" y="25"/>
                  <a:pt x="167" y="56"/>
                </a:cubicBezTo>
                <a:cubicBezTo>
                  <a:pt x="167" y="75"/>
                  <a:pt x="153" y="91"/>
                  <a:pt x="131" y="102"/>
                </a:cubicBezTo>
                <a:cubicBezTo>
                  <a:pt x="133" y="124"/>
                  <a:pt x="157" y="139"/>
                  <a:pt x="157" y="139"/>
                </a:cubicBezTo>
                <a:cubicBezTo>
                  <a:pt x="120" y="138"/>
                  <a:pt x="107" y="121"/>
                  <a:pt x="102" y="110"/>
                </a:cubicBezTo>
                <a:cubicBezTo>
                  <a:pt x="96" y="111"/>
                  <a:pt x="90" y="111"/>
                  <a:pt x="84" y="111"/>
                </a:cubicBezTo>
                <a:cubicBezTo>
                  <a:pt x="38" y="111"/>
                  <a:pt x="0" y="86"/>
                  <a:pt x="0" y="56"/>
                </a:cubicBezTo>
                <a:cubicBezTo>
                  <a:pt x="0" y="25"/>
                  <a:pt x="38" y="0"/>
                  <a:pt x="8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1" name="文本框 430"/>
          <p:cNvSpPr txBox="1"/>
          <p:nvPr/>
        </p:nvSpPr>
        <p:spPr>
          <a:xfrm>
            <a:off x="7559706" y="4688461"/>
            <a:ext cx="4253166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游戏时按</a:t>
            </a:r>
            <a:r>
              <a:rPr lang="en-US" altLang="zh-CN" sz="1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F12</a:t>
            </a:r>
            <a:r>
              <a:rPr lang="zh-CN" altLang="en-US" sz="1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控制台会记录棋局变化状况哦。</a:t>
            </a:r>
            <a:endParaRPr lang="zh-CN" altLang="en-US" sz="1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2" name="文本框 431"/>
          <p:cNvSpPr txBox="1"/>
          <p:nvPr/>
        </p:nvSpPr>
        <p:spPr>
          <a:xfrm>
            <a:off x="243893" y="1963943"/>
            <a:ext cx="2104530" cy="1538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小技巧：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千万不要取最后一个方块就可以了。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079069" y="2225653"/>
            <a:ext cx="17519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先来体验一下游戏吧</a:t>
            </a:r>
            <a:r>
              <a:rPr lang="en-US" altLang="zh-CN" sz="20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~~</a:t>
            </a:r>
            <a:endParaRPr lang="zh-CN" altLang="en-US" sz="2000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53975" y="3995759"/>
            <a:ext cx="7146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</a:t>
            </a:r>
            <a:r>
              <a:rPr lang="en-US" altLang="zh-CN" sz="24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children19930928.github.io/LastIsWorst </a:t>
            </a:r>
            <a:r>
              <a:rPr lang="en-US" altLang="zh-CN" sz="24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endParaRPr lang="zh-CN" altLang="en-US" sz="2400" dirty="0" smtClean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5558" y="95063"/>
            <a:ext cx="1163244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zh-CN" sz="10000" b="1" dirty="0">
                <a:solidFill>
                  <a:schemeClr val="tx2">
                    <a:lumMod val="10000"/>
                  </a:schemeClr>
                </a:solidFill>
                <a:latin typeface="Curlz MT" panose="04040404050702020202" pitchFamily="82" charset="0"/>
              </a:rPr>
              <a:t>Never </a:t>
            </a:r>
            <a:r>
              <a:rPr lang="en-US" altLang="zh-CN" sz="10000" b="1" dirty="0" smtClean="0">
                <a:solidFill>
                  <a:schemeClr val="tx2">
                    <a:lumMod val="10000"/>
                  </a:schemeClr>
                </a:solidFill>
                <a:latin typeface="Curlz MT" panose="04040404050702020202" pitchFamily="82" charset="0"/>
              </a:rPr>
              <a:t>Be Last</a:t>
            </a:r>
            <a:endParaRPr lang="zh-CN" altLang="en-US" sz="10000" b="1" dirty="0">
              <a:solidFill>
                <a:schemeClr val="tx2">
                  <a:lumMod val="10000"/>
                </a:schemeClr>
              </a:solidFill>
              <a:latin typeface="Curlz MT" panose="04040404050702020202" pitchFamily="82" charset="0"/>
            </a:endParaRPr>
          </a:p>
        </p:txBody>
      </p:sp>
      <p:sp>
        <p:nvSpPr>
          <p:cNvPr id="6" name="五角星 5"/>
          <p:cNvSpPr/>
          <p:nvPr/>
        </p:nvSpPr>
        <p:spPr>
          <a:xfrm>
            <a:off x="7671816" y="1911920"/>
            <a:ext cx="1310185" cy="1219662"/>
          </a:xfrm>
          <a:prstGeom prst="star5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爆炸形 1 6"/>
          <p:cNvSpPr/>
          <p:nvPr/>
        </p:nvSpPr>
        <p:spPr>
          <a:xfrm>
            <a:off x="10082304" y="2097867"/>
            <a:ext cx="1443068" cy="963457"/>
          </a:xfrm>
          <a:prstGeom prst="irregularSeal1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559706" y="3502313"/>
            <a:ext cx="4365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不同颜色的星星也能同时取，但一次必须取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1~3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个相连直线方块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~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7234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5"/>
          <p:cNvSpPr>
            <a:spLocks/>
          </p:cNvSpPr>
          <p:nvPr/>
        </p:nvSpPr>
        <p:spPr bwMode="auto">
          <a:xfrm flipH="1">
            <a:off x="518485" y="1627482"/>
            <a:ext cx="7227381" cy="1990204"/>
          </a:xfrm>
          <a:custGeom>
            <a:avLst/>
            <a:gdLst>
              <a:gd name="T0" fmla="*/ 75 w 2400"/>
              <a:gd name="T1" fmla="*/ 0 h 659"/>
              <a:gd name="T2" fmla="*/ 2325 w 2400"/>
              <a:gd name="T3" fmla="*/ 0 h 659"/>
              <a:gd name="T4" fmla="*/ 2400 w 2400"/>
              <a:gd name="T5" fmla="*/ 74 h 659"/>
              <a:gd name="T6" fmla="*/ 2400 w 2400"/>
              <a:gd name="T7" fmla="*/ 584 h 659"/>
              <a:gd name="T8" fmla="*/ 2325 w 2400"/>
              <a:gd name="T9" fmla="*/ 659 h 659"/>
              <a:gd name="T10" fmla="*/ 75 w 2400"/>
              <a:gd name="T11" fmla="*/ 659 h 659"/>
              <a:gd name="T12" fmla="*/ 0 w 2400"/>
              <a:gd name="T13" fmla="*/ 584 h 659"/>
              <a:gd name="T14" fmla="*/ 0 w 2400"/>
              <a:gd name="T15" fmla="*/ 74 h 659"/>
              <a:gd name="T16" fmla="*/ 75 w 2400"/>
              <a:gd name="T17" fmla="*/ 0 h 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400" h="659">
                <a:moveTo>
                  <a:pt x="75" y="0"/>
                </a:moveTo>
                <a:cubicBezTo>
                  <a:pt x="2325" y="0"/>
                  <a:pt x="2325" y="0"/>
                  <a:pt x="2325" y="0"/>
                </a:cubicBezTo>
                <a:cubicBezTo>
                  <a:pt x="2366" y="0"/>
                  <a:pt x="2400" y="33"/>
                  <a:pt x="2400" y="74"/>
                </a:cubicBezTo>
                <a:cubicBezTo>
                  <a:pt x="2400" y="584"/>
                  <a:pt x="2400" y="584"/>
                  <a:pt x="2400" y="584"/>
                </a:cubicBezTo>
                <a:cubicBezTo>
                  <a:pt x="2400" y="625"/>
                  <a:pt x="2366" y="659"/>
                  <a:pt x="2325" y="659"/>
                </a:cubicBezTo>
                <a:cubicBezTo>
                  <a:pt x="75" y="659"/>
                  <a:pt x="75" y="659"/>
                  <a:pt x="75" y="659"/>
                </a:cubicBezTo>
                <a:cubicBezTo>
                  <a:pt x="34" y="659"/>
                  <a:pt x="0" y="625"/>
                  <a:pt x="0" y="584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33"/>
                  <a:pt x="34" y="0"/>
                  <a:pt x="75" y="0"/>
                </a:cubicBezTo>
                <a:close/>
              </a:path>
            </a:pathLst>
          </a:custGeom>
          <a:solidFill>
            <a:srgbClr val="4C606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50000"/>
              </a:lnSpc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通过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点击确定键执行游戏流程。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同时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对用户执行操作等部分进行智能判断。</a:t>
            </a:r>
          </a:p>
        </p:txBody>
      </p:sp>
      <p:sp>
        <p:nvSpPr>
          <p:cNvPr id="12" name="Freeform 212"/>
          <p:cNvSpPr>
            <a:spLocks/>
          </p:cNvSpPr>
          <p:nvPr/>
        </p:nvSpPr>
        <p:spPr bwMode="auto">
          <a:xfrm flipH="1">
            <a:off x="515938" y="1623662"/>
            <a:ext cx="7035109" cy="1734265"/>
          </a:xfrm>
          <a:custGeom>
            <a:avLst/>
            <a:gdLst>
              <a:gd name="T0" fmla="*/ 2 w 2336"/>
              <a:gd name="T1" fmla="*/ 1 h 574"/>
              <a:gd name="T2" fmla="*/ 2 w 2336"/>
              <a:gd name="T3" fmla="*/ 518 h 574"/>
              <a:gd name="T4" fmla="*/ 11 w 2336"/>
              <a:gd name="T5" fmla="*/ 558 h 574"/>
              <a:gd name="T6" fmla="*/ 38 w 2336"/>
              <a:gd name="T7" fmla="*/ 572 h 574"/>
              <a:gd name="T8" fmla="*/ 670 w 2336"/>
              <a:gd name="T9" fmla="*/ 572 h 574"/>
              <a:gd name="T10" fmla="*/ 707 w 2336"/>
              <a:gd name="T11" fmla="*/ 552 h 574"/>
              <a:gd name="T12" fmla="*/ 718 w 2336"/>
              <a:gd name="T13" fmla="*/ 518 h 574"/>
              <a:gd name="T14" fmla="*/ 718 w 2336"/>
              <a:gd name="T15" fmla="*/ 88 h 574"/>
              <a:gd name="T16" fmla="*/ 1127 w 2336"/>
              <a:gd name="T17" fmla="*/ 88 h 574"/>
              <a:gd name="T18" fmla="*/ 1478 w 2336"/>
              <a:gd name="T19" fmla="*/ 88 h 574"/>
              <a:gd name="T20" fmla="*/ 1894 w 2336"/>
              <a:gd name="T21" fmla="*/ 88 h 574"/>
              <a:gd name="T22" fmla="*/ 2200 w 2336"/>
              <a:gd name="T23" fmla="*/ 88 h 574"/>
              <a:gd name="T24" fmla="*/ 2335 w 2336"/>
              <a:gd name="T25" fmla="*/ 88 h 574"/>
              <a:gd name="T26" fmla="*/ 2333 w 2336"/>
              <a:gd name="T27" fmla="*/ 58 h 574"/>
              <a:gd name="T28" fmla="*/ 2309 w 2336"/>
              <a:gd name="T29" fmla="*/ 18 h 574"/>
              <a:gd name="T30" fmla="*/ 2264 w 2336"/>
              <a:gd name="T31" fmla="*/ 0 h 574"/>
              <a:gd name="T32" fmla="*/ 2 w 2336"/>
              <a:gd name="T33" fmla="*/ 1 h 5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336" h="574">
                <a:moveTo>
                  <a:pt x="2" y="1"/>
                </a:moveTo>
                <a:cubicBezTo>
                  <a:pt x="2" y="518"/>
                  <a:pt x="2" y="518"/>
                  <a:pt x="2" y="518"/>
                </a:cubicBezTo>
                <a:cubicBezTo>
                  <a:pt x="2" y="518"/>
                  <a:pt x="0" y="546"/>
                  <a:pt x="11" y="558"/>
                </a:cubicBezTo>
                <a:cubicBezTo>
                  <a:pt x="26" y="574"/>
                  <a:pt x="38" y="572"/>
                  <a:pt x="38" y="572"/>
                </a:cubicBezTo>
                <a:cubicBezTo>
                  <a:pt x="670" y="572"/>
                  <a:pt x="670" y="572"/>
                  <a:pt x="670" y="572"/>
                </a:cubicBezTo>
                <a:cubicBezTo>
                  <a:pt x="678" y="572"/>
                  <a:pt x="696" y="567"/>
                  <a:pt x="707" y="552"/>
                </a:cubicBezTo>
                <a:cubicBezTo>
                  <a:pt x="718" y="540"/>
                  <a:pt x="718" y="523"/>
                  <a:pt x="718" y="518"/>
                </a:cubicBezTo>
                <a:cubicBezTo>
                  <a:pt x="718" y="88"/>
                  <a:pt x="718" y="88"/>
                  <a:pt x="718" y="88"/>
                </a:cubicBezTo>
                <a:cubicBezTo>
                  <a:pt x="1127" y="88"/>
                  <a:pt x="1127" y="88"/>
                  <a:pt x="1127" y="88"/>
                </a:cubicBezTo>
                <a:cubicBezTo>
                  <a:pt x="1478" y="88"/>
                  <a:pt x="1478" y="88"/>
                  <a:pt x="1478" y="88"/>
                </a:cubicBezTo>
                <a:cubicBezTo>
                  <a:pt x="1894" y="88"/>
                  <a:pt x="1894" y="88"/>
                  <a:pt x="1894" y="88"/>
                </a:cubicBezTo>
                <a:cubicBezTo>
                  <a:pt x="2200" y="88"/>
                  <a:pt x="2200" y="88"/>
                  <a:pt x="2200" y="88"/>
                </a:cubicBezTo>
                <a:cubicBezTo>
                  <a:pt x="2335" y="88"/>
                  <a:pt x="2335" y="88"/>
                  <a:pt x="2335" y="88"/>
                </a:cubicBezTo>
                <a:cubicBezTo>
                  <a:pt x="2335" y="88"/>
                  <a:pt x="2336" y="69"/>
                  <a:pt x="2333" y="58"/>
                </a:cubicBezTo>
                <a:cubicBezTo>
                  <a:pt x="2332" y="51"/>
                  <a:pt x="2327" y="34"/>
                  <a:pt x="2309" y="18"/>
                </a:cubicBezTo>
                <a:cubicBezTo>
                  <a:pt x="2287" y="0"/>
                  <a:pt x="2264" y="0"/>
                  <a:pt x="2264" y="0"/>
                </a:cubicBezTo>
                <a:lnTo>
                  <a:pt x="2" y="1"/>
                </a:lnTo>
                <a:close/>
              </a:path>
            </a:pathLst>
          </a:custGeom>
          <a:solidFill>
            <a:srgbClr val="F8300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3" name="Freeform 5"/>
          <p:cNvSpPr>
            <a:spLocks/>
          </p:cNvSpPr>
          <p:nvPr/>
        </p:nvSpPr>
        <p:spPr bwMode="auto">
          <a:xfrm>
            <a:off x="4446135" y="4022339"/>
            <a:ext cx="7227381" cy="1990204"/>
          </a:xfrm>
          <a:custGeom>
            <a:avLst/>
            <a:gdLst>
              <a:gd name="T0" fmla="*/ 75 w 2400"/>
              <a:gd name="T1" fmla="*/ 0 h 659"/>
              <a:gd name="T2" fmla="*/ 2325 w 2400"/>
              <a:gd name="T3" fmla="*/ 0 h 659"/>
              <a:gd name="T4" fmla="*/ 2400 w 2400"/>
              <a:gd name="T5" fmla="*/ 74 h 659"/>
              <a:gd name="T6" fmla="*/ 2400 w 2400"/>
              <a:gd name="T7" fmla="*/ 584 h 659"/>
              <a:gd name="T8" fmla="*/ 2325 w 2400"/>
              <a:gd name="T9" fmla="*/ 659 h 659"/>
              <a:gd name="T10" fmla="*/ 75 w 2400"/>
              <a:gd name="T11" fmla="*/ 659 h 659"/>
              <a:gd name="T12" fmla="*/ 0 w 2400"/>
              <a:gd name="T13" fmla="*/ 584 h 659"/>
              <a:gd name="T14" fmla="*/ 0 w 2400"/>
              <a:gd name="T15" fmla="*/ 74 h 659"/>
              <a:gd name="T16" fmla="*/ 75 w 2400"/>
              <a:gd name="T17" fmla="*/ 0 h 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400" h="659">
                <a:moveTo>
                  <a:pt x="75" y="0"/>
                </a:moveTo>
                <a:cubicBezTo>
                  <a:pt x="2325" y="0"/>
                  <a:pt x="2325" y="0"/>
                  <a:pt x="2325" y="0"/>
                </a:cubicBezTo>
                <a:cubicBezTo>
                  <a:pt x="2366" y="0"/>
                  <a:pt x="2400" y="33"/>
                  <a:pt x="2400" y="74"/>
                </a:cubicBezTo>
                <a:cubicBezTo>
                  <a:pt x="2400" y="584"/>
                  <a:pt x="2400" y="584"/>
                  <a:pt x="2400" y="584"/>
                </a:cubicBezTo>
                <a:cubicBezTo>
                  <a:pt x="2400" y="625"/>
                  <a:pt x="2366" y="659"/>
                  <a:pt x="2325" y="659"/>
                </a:cubicBezTo>
                <a:cubicBezTo>
                  <a:pt x="75" y="659"/>
                  <a:pt x="75" y="659"/>
                  <a:pt x="75" y="659"/>
                </a:cubicBezTo>
                <a:cubicBezTo>
                  <a:pt x="34" y="659"/>
                  <a:pt x="0" y="625"/>
                  <a:pt x="0" y="584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33"/>
                  <a:pt x="34" y="0"/>
                  <a:pt x="75" y="0"/>
                </a:cubicBezTo>
                <a:close/>
              </a:path>
            </a:pathLst>
          </a:custGeom>
          <a:solidFill>
            <a:srgbClr val="4C606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4" name="Freeform 212"/>
          <p:cNvSpPr>
            <a:spLocks/>
          </p:cNvSpPr>
          <p:nvPr/>
        </p:nvSpPr>
        <p:spPr bwMode="auto">
          <a:xfrm>
            <a:off x="4640954" y="4018519"/>
            <a:ext cx="7035109" cy="1734265"/>
          </a:xfrm>
          <a:custGeom>
            <a:avLst/>
            <a:gdLst>
              <a:gd name="T0" fmla="*/ 2 w 2336"/>
              <a:gd name="T1" fmla="*/ 1 h 574"/>
              <a:gd name="T2" fmla="*/ 2 w 2336"/>
              <a:gd name="T3" fmla="*/ 518 h 574"/>
              <a:gd name="T4" fmla="*/ 11 w 2336"/>
              <a:gd name="T5" fmla="*/ 558 h 574"/>
              <a:gd name="T6" fmla="*/ 38 w 2336"/>
              <a:gd name="T7" fmla="*/ 572 h 574"/>
              <a:gd name="T8" fmla="*/ 670 w 2336"/>
              <a:gd name="T9" fmla="*/ 572 h 574"/>
              <a:gd name="T10" fmla="*/ 707 w 2336"/>
              <a:gd name="T11" fmla="*/ 552 h 574"/>
              <a:gd name="T12" fmla="*/ 718 w 2336"/>
              <a:gd name="T13" fmla="*/ 518 h 574"/>
              <a:gd name="T14" fmla="*/ 718 w 2336"/>
              <a:gd name="T15" fmla="*/ 88 h 574"/>
              <a:gd name="T16" fmla="*/ 1127 w 2336"/>
              <a:gd name="T17" fmla="*/ 88 h 574"/>
              <a:gd name="T18" fmla="*/ 1478 w 2336"/>
              <a:gd name="T19" fmla="*/ 88 h 574"/>
              <a:gd name="T20" fmla="*/ 1894 w 2336"/>
              <a:gd name="T21" fmla="*/ 88 h 574"/>
              <a:gd name="T22" fmla="*/ 2200 w 2336"/>
              <a:gd name="T23" fmla="*/ 88 h 574"/>
              <a:gd name="T24" fmla="*/ 2335 w 2336"/>
              <a:gd name="T25" fmla="*/ 88 h 574"/>
              <a:gd name="T26" fmla="*/ 2333 w 2336"/>
              <a:gd name="T27" fmla="*/ 58 h 574"/>
              <a:gd name="T28" fmla="*/ 2309 w 2336"/>
              <a:gd name="T29" fmla="*/ 18 h 574"/>
              <a:gd name="T30" fmla="*/ 2264 w 2336"/>
              <a:gd name="T31" fmla="*/ 0 h 574"/>
              <a:gd name="T32" fmla="*/ 2 w 2336"/>
              <a:gd name="T33" fmla="*/ 1 h 5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336" h="574">
                <a:moveTo>
                  <a:pt x="2" y="1"/>
                </a:moveTo>
                <a:cubicBezTo>
                  <a:pt x="2" y="518"/>
                  <a:pt x="2" y="518"/>
                  <a:pt x="2" y="518"/>
                </a:cubicBezTo>
                <a:cubicBezTo>
                  <a:pt x="2" y="518"/>
                  <a:pt x="0" y="546"/>
                  <a:pt x="11" y="558"/>
                </a:cubicBezTo>
                <a:cubicBezTo>
                  <a:pt x="26" y="574"/>
                  <a:pt x="38" y="572"/>
                  <a:pt x="38" y="572"/>
                </a:cubicBezTo>
                <a:cubicBezTo>
                  <a:pt x="670" y="572"/>
                  <a:pt x="670" y="572"/>
                  <a:pt x="670" y="572"/>
                </a:cubicBezTo>
                <a:cubicBezTo>
                  <a:pt x="678" y="572"/>
                  <a:pt x="696" y="567"/>
                  <a:pt x="707" y="552"/>
                </a:cubicBezTo>
                <a:cubicBezTo>
                  <a:pt x="718" y="540"/>
                  <a:pt x="718" y="523"/>
                  <a:pt x="718" y="518"/>
                </a:cubicBezTo>
                <a:cubicBezTo>
                  <a:pt x="718" y="88"/>
                  <a:pt x="718" y="88"/>
                  <a:pt x="718" y="88"/>
                </a:cubicBezTo>
                <a:cubicBezTo>
                  <a:pt x="1127" y="88"/>
                  <a:pt x="1127" y="88"/>
                  <a:pt x="1127" y="88"/>
                </a:cubicBezTo>
                <a:cubicBezTo>
                  <a:pt x="1478" y="88"/>
                  <a:pt x="1478" y="88"/>
                  <a:pt x="1478" y="88"/>
                </a:cubicBezTo>
                <a:cubicBezTo>
                  <a:pt x="1894" y="88"/>
                  <a:pt x="1894" y="88"/>
                  <a:pt x="1894" y="88"/>
                </a:cubicBezTo>
                <a:cubicBezTo>
                  <a:pt x="2200" y="88"/>
                  <a:pt x="2200" y="88"/>
                  <a:pt x="2200" y="88"/>
                </a:cubicBezTo>
                <a:cubicBezTo>
                  <a:pt x="2335" y="88"/>
                  <a:pt x="2335" y="88"/>
                  <a:pt x="2335" y="88"/>
                </a:cubicBezTo>
                <a:cubicBezTo>
                  <a:pt x="2335" y="88"/>
                  <a:pt x="2336" y="69"/>
                  <a:pt x="2333" y="58"/>
                </a:cubicBezTo>
                <a:cubicBezTo>
                  <a:pt x="2332" y="51"/>
                  <a:pt x="2327" y="34"/>
                  <a:pt x="2309" y="18"/>
                </a:cubicBezTo>
                <a:cubicBezTo>
                  <a:pt x="2287" y="0"/>
                  <a:pt x="2264" y="0"/>
                  <a:pt x="2264" y="0"/>
                </a:cubicBezTo>
                <a:lnTo>
                  <a:pt x="2" y="1"/>
                </a:lnTo>
                <a:close/>
              </a:path>
            </a:pathLst>
          </a:custGeom>
          <a:solidFill>
            <a:srgbClr val="EBAC0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8" name="文本框 227"/>
          <p:cNvSpPr txBox="1"/>
          <p:nvPr/>
        </p:nvSpPr>
        <p:spPr>
          <a:xfrm>
            <a:off x="5327639" y="2299418"/>
            <a:ext cx="22669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rgbClr val="F1EFD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endParaRPr lang="zh-CN" altLang="en-US" sz="3600" b="1" dirty="0">
              <a:solidFill>
                <a:srgbClr val="F1EFD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3600" b="1" dirty="0">
              <a:solidFill>
                <a:srgbClr val="F1EFD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9" name="文本框 228"/>
          <p:cNvSpPr txBox="1"/>
          <p:nvPr/>
        </p:nvSpPr>
        <p:spPr>
          <a:xfrm>
            <a:off x="4597411" y="4725053"/>
            <a:ext cx="2266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F1EFD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endParaRPr lang="zh-CN" altLang="en-US" sz="3600" b="1" dirty="0">
              <a:solidFill>
                <a:srgbClr val="F1EFD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1" name="文本框 230"/>
          <p:cNvSpPr txBox="1"/>
          <p:nvPr/>
        </p:nvSpPr>
        <p:spPr>
          <a:xfrm>
            <a:off x="7307384" y="4417275"/>
            <a:ext cx="392310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由最初不能取到最后一个，向前推出几种会导致输的情况并实现之。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同时只能判断去除偶数个独立点对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2" name="文本框 231"/>
          <p:cNvSpPr txBox="1"/>
          <p:nvPr/>
        </p:nvSpPr>
        <p:spPr>
          <a:xfrm>
            <a:off x="8075856" y="2269993"/>
            <a:ext cx="3492030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左下角有个按钮，点击后有</a:t>
            </a:r>
            <a:r>
              <a:rPr lang="en-US" altLang="zh-CN" sz="16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about</a:t>
            </a:r>
            <a:r>
              <a:rPr lang="zh-CN" altLang="en-US" sz="16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rule</a:t>
            </a:r>
            <a:r>
              <a:rPr lang="zh-CN" altLang="en-US" sz="16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restart</a:t>
            </a:r>
            <a:r>
              <a:rPr lang="zh-CN" altLang="en-US" sz="16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top</a:t>
            </a:r>
            <a:r>
              <a:rPr lang="zh-CN" altLang="en-US" sz="16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6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music</a:t>
            </a:r>
            <a:r>
              <a:rPr lang="zh-CN" altLang="en-US" sz="16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按钮。</a:t>
            </a:r>
          </a:p>
        </p:txBody>
      </p:sp>
      <p:sp>
        <p:nvSpPr>
          <p:cNvPr id="233" name="文本框 232"/>
          <p:cNvSpPr txBox="1"/>
          <p:nvPr/>
        </p:nvSpPr>
        <p:spPr>
          <a:xfrm>
            <a:off x="8076083" y="1623662"/>
            <a:ext cx="2266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rgbClr val="F830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tips</a:t>
            </a:r>
            <a:endParaRPr lang="zh-CN" altLang="en-US" sz="2800" b="1" dirty="0">
              <a:solidFill>
                <a:srgbClr val="F830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4" name="文本框 233"/>
          <p:cNvSpPr txBox="1"/>
          <p:nvPr/>
        </p:nvSpPr>
        <p:spPr>
          <a:xfrm>
            <a:off x="736124" y="4812214"/>
            <a:ext cx="3492030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由于游戏是二维的，并不能简单的用所谓的一维必胜策略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6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5" name="文本框 234"/>
          <p:cNvSpPr txBox="1"/>
          <p:nvPr/>
        </p:nvSpPr>
        <p:spPr>
          <a:xfrm>
            <a:off x="970072" y="4152834"/>
            <a:ext cx="2266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rgbClr val="EBAC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tips</a:t>
            </a:r>
            <a:endParaRPr lang="zh-CN" altLang="en-US" sz="2800" b="1" dirty="0">
              <a:solidFill>
                <a:srgbClr val="EBAC0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097002" y="844034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主要模块</a:t>
            </a:r>
            <a:endParaRPr lang="zh-CN" altLang="en-US" sz="3200" dirty="0">
              <a:solidFill>
                <a:schemeClr val="bg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961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6" name="组合 715"/>
          <p:cNvGrpSpPr/>
          <p:nvPr/>
        </p:nvGrpSpPr>
        <p:grpSpPr>
          <a:xfrm>
            <a:off x="721802" y="1872775"/>
            <a:ext cx="4368801" cy="4460876"/>
            <a:chOff x="871538" y="1981200"/>
            <a:chExt cx="4368801" cy="4460876"/>
          </a:xfrm>
        </p:grpSpPr>
        <p:sp>
          <p:nvSpPr>
            <p:cNvPr id="511" name="Freeform 5"/>
            <p:cNvSpPr>
              <a:spLocks/>
            </p:cNvSpPr>
            <p:nvPr/>
          </p:nvSpPr>
          <p:spPr bwMode="auto">
            <a:xfrm>
              <a:off x="957263" y="2201863"/>
              <a:ext cx="2508250" cy="2587625"/>
            </a:xfrm>
            <a:custGeom>
              <a:avLst/>
              <a:gdLst>
                <a:gd name="T0" fmla="*/ 248 w 444"/>
                <a:gd name="T1" fmla="*/ 8 h 457"/>
                <a:gd name="T2" fmla="*/ 416 w 444"/>
                <a:gd name="T3" fmla="*/ 99 h 457"/>
                <a:gd name="T4" fmla="*/ 434 w 444"/>
                <a:gd name="T5" fmla="*/ 162 h 457"/>
                <a:gd name="T6" fmla="*/ 363 w 444"/>
                <a:gd name="T7" fmla="*/ 368 h 457"/>
                <a:gd name="T8" fmla="*/ 171 w 444"/>
                <a:gd name="T9" fmla="*/ 454 h 457"/>
                <a:gd name="T10" fmla="*/ 8 w 444"/>
                <a:gd name="T11" fmla="*/ 259 h 457"/>
                <a:gd name="T12" fmla="*/ 157 w 444"/>
                <a:gd name="T13" fmla="*/ 37 h 457"/>
                <a:gd name="T14" fmla="*/ 248 w 444"/>
                <a:gd name="T15" fmla="*/ 8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4" h="457">
                  <a:moveTo>
                    <a:pt x="248" y="8"/>
                  </a:moveTo>
                  <a:cubicBezTo>
                    <a:pt x="324" y="0"/>
                    <a:pt x="390" y="46"/>
                    <a:pt x="416" y="99"/>
                  </a:cubicBezTo>
                  <a:cubicBezTo>
                    <a:pt x="423" y="114"/>
                    <a:pt x="432" y="144"/>
                    <a:pt x="434" y="162"/>
                  </a:cubicBezTo>
                  <a:cubicBezTo>
                    <a:pt x="444" y="259"/>
                    <a:pt x="405" y="323"/>
                    <a:pt x="363" y="368"/>
                  </a:cubicBezTo>
                  <a:cubicBezTo>
                    <a:pt x="316" y="417"/>
                    <a:pt x="259" y="457"/>
                    <a:pt x="171" y="454"/>
                  </a:cubicBezTo>
                  <a:cubicBezTo>
                    <a:pt x="71" y="450"/>
                    <a:pt x="0" y="371"/>
                    <a:pt x="8" y="259"/>
                  </a:cubicBezTo>
                  <a:cubicBezTo>
                    <a:pt x="16" y="161"/>
                    <a:pt x="87" y="75"/>
                    <a:pt x="157" y="37"/>
                  </a:cubicBezTo>
                  <a:cubicBezTo>
                    <a:pt x="183" y="22"/>
                    <a:pt x="212" y="12"/>
                    <a:pt x="248" y="8"/>
                  </a:cubicBezTo>
                  <a:close/>
                </a:path>
              </a:pathLst>
            </a:custGeom>
            <a:solidFill>
              <a:srgbClr val="F8300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2" name="Freeform 6"/>
            <p:cNvSpPr>
              <a:spLocks/>
            </p:cNvSpPr>
            <p:nvPr/>
          </p:nvSpPr>
          <p:spPr bwMode="auto">
            <a:xfrm>
              <a:off x="3295651" y="2309813"/>
              <a:ext cx="576263" cy="560388"/>
            </a:xfrm>
            <a:custGeom>
              <a:avLst/>
              <a:gdLst>
                <a:gd name="T0" fmla="*/ 26 w 102"/>
                <a:gd name="T1" fmla="*/ 7 h 99"/>
                <a:gd name="T2" fmla="*/ 99 w 102"/>
                <a:gd name="T3" fmla="*/ 50 h 99"/>
                <a:gd name="T4" fmla="*/ 2 w 102"/>
                <a:gd name="T5" fmla="*/ 32 h 99"/>
                <a:gd name="T6" fmla="*/ 26 w 102"/>
                <a:gd name="T7" fmla="*/ 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" h="99">
                  <a:moveTo>
                    <a:pt x="26" y="7"/>
                  </a:moveTo>
                  <a:cubicBezTo>
                    <a:pt x="62" y="0"/>
                    <a:pt x="102" y="17"/>
                    <a:pt x="99" y="50"/>
                  </a:cubicBezTo>
                  <a:cubicBezTo>
                    <a:pt x="95" y="99"/>
                    <a:pt x="0" y="74"/>
                    <a:pt x="2" y="32"/>
                  </a:cubicBezTo>
                  <a:cubicBezTo>
                    <a:pt x="3" y="19"/>
                    <a:pt x="10" y="11"/>
                    <a:pt x="26" y="7"/>
                  </a:cubicBezTo>
                  <a:close/>
                </a:path>
              </a:pathLst>
            </a:custGeom>
            <a:solidFill>
              <a:srgbClr val="2D886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3" name="Freeform 7"/>
            <p:cNvSpPr>
              <a:spLocks/>
            </p:cNvSpPr>
            <p:nvPr/>
          </p:nvSpPr>
          <p:spPr bwMode="auto">
            <a:xfrm>
              <a:off x="3194051" y="2598738"/>
              <a:ext cx="2028825" cy="2036763"/>
            </a:xfrm>
            <a:custGeom>
              <a:avLst/>
              <a:gdLst>
                <a:gd name="T0" fmla="*/ 174 w 359"/>
                <a:gd name="T1" fmla="*/ 6 h 360"/>
                <a:gd name="T2" fmla="*/ 310 w 359"/>
                <a:gd name="T3" fmla="*/ 87 h 360"/>
                <a:gd name="T4" fmla="*/ 353 w 359"/>
                <a:gd name="T5" fmla="*/ 212 h 360"/>
                <a:gd name="T6" fmla="*/ 253 w 359"/>
                <a:gd name="T7" fmla="*/ 352 h 360"/>
                <a:gd name="T8" fmla="*/ 131 w 359"/>
                <a:gd name="T9" fmla="*/ 19 h 360"/>
                <a:gd name="T10" fmla="*/ 174 w 359"/>
                <a:gd name="T11" fmla="*/ 6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9" h="360">
                  <a:moveTo>
                    <a:pt x="174" y="6"/>
                  </a:moveTo>
                  <a:cubicBezTo>
                    <a:pt x="238" y="0"/>
                    <a:pt x="286" y="49"/>
                    <a:pt x="310" y="87"/>
                  </a:cubicBezTo>
                  <a:cubicBezTo>
                    <a:pt x="331" y="119"/>
                    <a:pt x="350" y="166"/>
                    <a:pt x="353" y="212"/>
                  </a:cubicBezTo>
                  <a:cubicBezTo>
                    <a:pt x="359" y="285"/>
                    <a:pt x="327" y="348"/>
                    <a:pt x="253" y="352"/>
                  </a:cubicBezTo>
                  <a:cubicBezTo>
                    <a:pt x="104" y="360"/>
                    <a:pt x="0" y="102"/>
                    <a:pt x="131" y="19"/>
                  </a:cubicBezTo>
                  <a:cubicBezTo>
                    <a:pt x="141" y="13"/>
                    <a:pt x="157" y="8"/>
                    <a:pt x="174" y="6"/>
                  </a:cubicBezTo>
                  <a:close/>
                </a:path>
              </a:pathLst>
            </a:custGeom>
            <a:solidFill>
              <a:srgbClr val="EBAC0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4" name="Freeform 8"/>
            <p:cNvSpPr>
              <a:spLocks/>
            </p:cNvSpPr>
            <p:nvPr/>
          </p:nvSpPr>
          <p:spPr bwMode="auto">
            <a:xfrm>
              <a:off x="2465388" y="4341813"/>
              <a:ext cx="1931988" cy="1789113"/>
            </a:xfrm>
            <a:custGeom>
              <a:avLst/>
              <a:gdLst>
                <a:gd name="T0" fmla="*/ 155 w 342"/>
                <a:gd name="T1" fmla="*/ 15 h 316"/>
                <a:gd name="T2" fmla="*/ 337 w 342"/>
                <a:gd name="T3" fmla="*/ 151 h 316"/>
                <a:gd name="T4" fmla="*/ 140 w 342"/>
                <a:gd name="T5" fmla="*/ 307 h 316"/>
                <a:gd name="T6" fmla="*/ 10 w 342"/>
                <a:gd name="T7" fmla="*/ 155 h 316"/>
                <a:gd name="T8" fmla="*/ 55 w 342"/>
                <a:gd name="T9" fmla="*/ 65 h 316"/>
                <a:gd name="T10" fmla="*/ 155 w 342"/>
                <a:gd name="T11" fmla="*/ 15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2" h="316">
                  <a:moveTo>
                    <a:pt x="155" y="15"/>
                  </a:moveTo>
                  <a:cubicBezTo>
                    <a:pt x="260" y="0"/>
                    <a:pt x="342" y="67"/>
                    <a:pt x="337" y="151"/>
                  </a:cubicBezTo>
                  <a:cubicBezTo>
                    <a:pt x="332" y="250"/>
                    <a:pt x="240" y="316"/>
                    <a:pt x="140" y="307"/>
                  </a:cubicBezTo>
                  <a:cubicBezTo>
                    <a:pt x="62" y="300"/>
                    <a:pt x="0" y="241"/>
                    <a:pt x="10" y="155"/>
                  </a:cubicBezTo>
                  <a:cubicBezTo>
                    <a:pt x="14" y="114"/>
                    <a:pt x="37" y="83"/>
                    <a:pt x="55" y="65"/>
                  </a:cubicBezTo>
                  <a:cubicBezTo>
                    <a:pt x="78" y="41"/>
                    <a:pt x="116" y="20"/>
                    <a:pt x="155" y="15"/>
                  </a:cubicBezTo>
                  <a:close/>
                </a:path>
              </a:pathLst>
            </a:custGeom>
            <a:solidFill>
              <a:srgbClr val="A2B93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5" name="Freeform 9"/>
            <p:cNvSpPr>
              <a:spLocks/>
            </p:cNvSpPr>
            <p:nvPr/>
          </p:nvSpPr>
          <p:spPr bwMode="auto">
            <a:xfrm>
              <a:off x="4538663" y="4681538"/>
              <a:ext cx="600075" cy="838200"/>
            </a:xfrm>
            <a:custGeom>
              <a:avLst/>
              <a:gdLst>
                <a:gd name="T0" fmla="*/ 69 w 106"/>
                <a:gd name="T1" fmla="*/ 5 h 148"/>
                <a:gd name="T2" fmla="*/ 98 w 106"/>
                <a:gd name="T3" fmla="*/ 59 h 148"/>
                <a:gd name="T4" fmla="*/ 55 w 106"/>
                <a:gd name="T5" fmla="*/ 130 h 148"/>
                <a:gd name="T6" fmla="*/ 4 w 106"/>
                <a:gd name="T7" fmla="*/ 111 h 148"/>
                <a:gd name="T8" fmla="*/ 69 w 106"/>
                <a:gd name="T9" fmla="*/ 5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48">
                  <a:moveTo>
                    <a:pt x="69" y="5"/>
                  </a:moveTo>
                  <a:cubicBezTo>
                    <a:pt x="97" y="0"/>
                    <a:pt x="106" y="25"/>
                    <a:pt x="98" y="59"/>
                  </a:cubicBezTo>
                  <a:cubicBezTo>
                    <a:pt x="92" y="82"/>
                    <a:pt x="69" y="119"/>
                    <a:pt x="55" y="130"/>
                  </a:cubicBezTo>
                  <a:cubicBezTo>
                    <a:pt x="33" y="148"/>
                    <a:pt x="7" y="142"/>
                    <a:pt x="4" y="111"/>
                  </a:cubicBezTo>
                  <a:cubicBezTo>
                    <a:pt x="0" y="62"/>
                    <a:pt x="34" y="12"/>
                    <a:pt x="69" y="5"/>
                  </a:cubicBezTo>
                  <a:close/>
                </a:path>
              </a:pathLst>
            </a:custGeom>
            <a:solidFill>
              <a:srgbClr val="4C606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6" name="Freeform 10"/>
            <p:cNvSpPr>
              <a:spLocks/>
            </p:cNvSpPr>
            <p:nvPr/>
          </p:nvSpPr>
          <p:spPr bwMode="auto">
            <a:xfrm>
              <a:off x="1177926" y="4935538"/>
              <a:ext cx="1203325" cy="1274763"/>
            </a:xfrm>
            <a:custGeom>
              <a:avLst/>
              <a:gdLst>
                <a:gd name="T0" fmla="*/ 57 w 213"/>
                <a:gd name="T1" fmla="*/ 3 h 225"/>
                <a:gd name="T2" fmla="*/ 163 w 213"/>
                <a:gd name="T3" fmla="*/ 50 h 225"/>
                <a:gd name="T4" fmla="*/ 207 w 213"/>
                <a:gd name="T5" fmla="*/ 155 h 225"/>
                <a:gd name="T6" fmla="*/ 77 w 213"/>
                <a:gd name="T7" fmla="*/ 161 h 225"/>
                <a:gd name="T8" fmla="*/ 19 w 213"/>
                <a:gd name="T9" fmla="*/ 91 h 225"/>
                <a:gd name="T10" fmla="*/ 57 w 213"/>
                <a:gd name="T11" fmla="*/ 3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3" h="225">
                  <a:moveTo>
                    <a:pt x="57" y="3"/>
                  </a:moveTo>
                  <a:cubicBezTo>
                    <a:pt x="93" y="0"/>
                    <a:pt x="136" y="23"/>
                    <a:pt x="163" y="50"/>
                  </a:cubicBezTo>
                  <a:cubicBezTo>
                    <a:pt x="185" y="72"/>
                    <a:pt x="213" y="112"/>
                    <a:pt x="207" y="155"/>
                  </a:cubicBezTo>
                  <a:cubicBezTo>
                    <a:pt x="199" y="225"/>
                    <a:pt x="115" y="194"/>
                    <a:pt x="77" y="161"/>
                  </a:cubicBezTo>
                  <a:cubicBezTo>
                    <a:pt x="52" y="140"/>
                    <a:pt x="30" y="112"/>
                    <a:pt x="19" y="91"/>
                  </a:cubicBezTo>
                  <a:cubicBezTo>
                    <a:pt x="0" y="51"/>
                    <a:pt x="8" y="7"/>
                    <a:pt x="57" y="3"/>
                  </a:cubicBezTo>
                  <a:close/>
                </a:path>
              </a:pathLst>
            </a:custGeom>
            <a:solidFill>
              <a:srgbClr val="4C606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7" name="Freeform 11"/>
            <p:cNvSpPr>
              <a:spLocks/>
            </p:cNvSpPr>
            <p:nvPr/>
          </p:nvSpPr>
          <p:spPr bwMode="auto">
            <a:xfrm>
              <a:off x="2425701" y="6062663"/>
              <a:ext cx="576263" cy="379413"/>
            </a:xfrm>
            <a:custGeom>
              <a:avLst/>
              <a:gdLst>
                <a:gd name="T0" fmla="*/ 6 w 102"/>
                <a:gd name="T1" fmla="*/ 24 h 67"/>
                <a:gd name="T2" fmla="*/ 99 w 102"/>
                <a:gd name="T3" fmla="*/ 40 h 67"/>
                <a:gd name="T4" fmla="*/ 6 w 102"/>
                <a:gd name="T5" fmla="*/ 24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2" h="67">
                  <a:moveTo>
                    <a:pt x="6" y="24"/>
                  </a:moveTo>
                  <a:cubicBezTo>
                    <a:pt x="19" y="0"/>
                    <a:pt x="102" y="14"/>
                    <a:pt x="99" y="40"/>
                  </a:cubicBezTo>
                  <a:cubicBezTo>
                    <a:pt x="96" y="67"/>
                    <a:pt x="0" y="50"/>
                    <a:pt x="6" y="24"/>
                  </a:cubicBezTo>
                  <a:close/>
                </a:path>
              </a:pathLst>
            </a:custGeom>
            <a:solidFill>
              <a:srgbClr val="A2B93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8" name="Oval 12"/>
            <p:cNvSpPr>
              <a:spLocks noChangeArrowheads="1"/>
            </p:cNvSpPr>
            <p:nvPr/>
          </p:nvSpPr>
          <p:spPr bwMode="auto">
            <a:xfrm>
              <a:off x="2719388" y="1981200"/>
              <a:ext cx="752475" cy="328613"/>
            </a:xfrm>
            <a:prstGeom prst="ellipse">
              <a:avLst/>
            </a:prstGeom>
            <a:solidFill>
              <a:srgbClr val="4C606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9" name="Freeform 13"/>
            <p:cNvSpPr>
              <a:spLocks/>
            </p:cNvSpPr>
            <p:nvPr/>
          </p:nvSpPr>
          <p:spPr bwMode="auto">
            <a:xfrm>
              <a:off x="2178051" y="2111375"/>
              <a:ext cx="269875" cy="136525"/>
            </a:xfrm>
            <a:custGeom>
              <a:avLst/>
              <a:gdLst>
                <a:gd name="T0" fmla="*/ 46 w 48"/>
                <a:gd name="T1" fmla="*/ 4 h 24"/>
                <a:gd name="T2" fmla="*/ 26 w 48"/>
                <a:gd name="T3" fmla="*/ 19 h 24"/>
                <a:gd name="T4" fmla="*/ 1 w 48"/>
                <a:gd name="T5" fmla="*/ 19 h 24"/>
                <a:gd name="T6" fmla="*/ 21 w 48"/>
                <a:gd name="T7" fmla="*/ 4 h 24"/>
                <a:gd name="T8" fmla="*/ 46 w 48"/>
                <a:gd name="T9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4">
                  <a:moveTo>
                    <a:pt x="46" y="4"/>
                  </a:moveTo>
                  <a:cubicBezTo>
                    <a:pt x="48" y="8"/>
                    <a:pt x="39" y="15"/>
                    <a:pt x="26" y="19"/>
                  </a:cubicBezTo>
                  <a:cubicBezTo>
                    <a:pt x="14" y="24"/>
                    <a:pt x="3" y="24"/>
                    <a:pt x="1" y="19"/>
                  </a:cubicBezTo>
                  <a:cubicBezTo>
                    <a:pt x="0" y="15"/>
                    <a:pt x="9" y="8"/>
                    <a:pt x="21" y="4"/>
                  </a:cubicBezTo>
                  <a:cubicBezTo>
                    <a:pt x="33" y="0"/>
                    <a:pt x="45" y="0"/>
                    <a:pt x="46" y="4"/>
                  </a:cubicBezTo>
                  <a:close/>
                </a:path>
              </a:pathLst>
            </a:custGeom>
            <a:solidFill>
              <a:srgbClr val="F8300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0" name="Freeform 14"/>
            <p:cNvSpPr>
              <a:spLocks/>
            </p:cNvSpPr>
            <p:nvPr/>
          </p:nvSpPr>
          <p:spPr bwMode="auto">
            <a:xfrm>
              <a:off x="3657601" y="2128838"/>
              <a:ext cx="587375" cy="327025"/>
            </a:xfrm>
            <a:custGeom>
              <a:avLst/>
              <a:gdLst>
                <a:gd name="T0" fmla="*/ 101 w 104"/>
                <a:gd name="T1" fmla="*/ 50 h 58"/>
                <a:gd name="T2" fmla="*/ 46 w 104"/>
                <a:gd name="T3" fmla="*/ 45 h 58"/>
                <a:gd name="T4" fmla="*/ 4 w 104"/>
                <a:gd name="T5" fmla="*/ 8 h 58"/>
                <a:gd name="T6" fmla="*/ 59 w 104"/>
                <a:gd name="T7" fmla="*/ 14 h 58"/>
                <a:gd name="T8" fmla="*/ 101 w 104"/>
                <a:gd name="T9" fmla="*/ 5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58">
                  <a:moveTo>
                    <a:pt x="101" y="50"/>
                  </a:moveTo>
                  <a:cubicBezTo>
                    <a:pt x="97" y="58"/>
                    <a:pt x="72" y="56"/>
                    <a:pt x="46" y="45"/>
                  </a:cubicBezTo>
                  <a:cubicBezTo>
                    <a:pt x="19" y="33"/>
                    <a:pt x="0" y="17"/>
                    <a:pt x="4" y="8"/>
                  </a:cubicBezTo>
                  <a:cubicBezTo>
                    <a:pt x="8" y="0"/>
                    <a:pt x="32" y="2"/>
                    <a:pt x="59" y="14"/>
                  </a:cubicBezTo>
                  <a:cubicBezTo>
                    <a:pt x="86" y="25"/>
                    <a:pt x="104" y="41"/>
                    <a:pt x="101" y="50"/>
                  </a:cubicBezTo>
                  <a:close/>
                </a:path>
              </a:pathLst>
            </a:custGeom>
            <a:solidFill>
              <a:srgbClr val="2D886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1" name="Freeform 15"/>
            <p:cNvSpPr>
              <a:spLocks/>
            </p:cNvSpPr>
            <p:nvPr/>
          </p:nvSpPr>
          <p:spPr bwMode="auto">
            <a:xfrm>
              <a:off x="4319588" y="2428875"/>
              <a:ext cx="247650" cy="209550"/>
            </a:xfrm>
            <a:custGeom>
              <a:avLst/>
              <a:gdLst>
                <a:gd name="T0" fmla="*/ 42 w 44"/>
                <a:gd name="T1" fmla="*/ 33 h 37"/>
                <a:gd name="T2" fmla="*/ 17 w 44"/>
                <a:gd name="T3" fmla="*/ 25 h 37"/>
                <a:gd name="T4" fmla="*/ 2 w 44"/>
                <a:gd name="T5" fmla="*/ 3 h 37"/>
                <a:gd name="T6" fmla="*/ 27 w 44"/>
                <a:gd name="T7" fmla="*/ 12 h 37"/>
                <a:gd name="T8" fmla="*/ 42 w 44"/>
                <a:gd name="T9" fmla="*/ 3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37">
                  <a:moveTo>
                    <a:pt x="42" y="33"/>
                  </a:moveTo>
                  <a:cubicBezTo>
                    <a:pt x="39" y="37"/>
                    <a:pt x="28" y="33"/>
                    <a:pt x="17" y="25"/>
                  </a:cubicBezTo>
                  <a:cubicBezTo>
                    <a:pt x="6" y="16"/>
                    <a:pt x="0" y="7"/>
                    <a:pt x="2" y="3"/>
                  </a:cubicBezTo>
                  <a:cubicBezTo>
                    <a:pt x="5" y="0"/>
                    <a:pt x="16" y="4"/>
                    <a:pt x="27" y="12"/>
                  </a:cubicBezTo>
                  <a:cubicBezTo>
                    <a:pt x="38" y="20"/>
                    <a:pt x="44" y="30"/>
                    <a:pt x="42" y="33"/>
                  </a:cubicBezTo>
                  <a:close/>
                </a:path>
              </a:pathLst>
            </a:custGeom>
            <a:solidFill>
              <a:srgbClr val="2D886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2" name="Freeform 16"/>
            <p:cNvSpPr>
              <a:spLocks/>
            </p:cNvSpPr>
            <p:nvPr/>
          </p:nvSpPr>
          <p:spPr bwMode="auto">
            <a:xfrm>
              <a:off x="871538" y="3770313"/>
              <a:ext cx="101600" cy="242888"/>
            </a:xfrm>
            <a:custGeom>
              <a:avLst/>
              <a:gdLst>
                <a:gd name="T0" fmla="*/ 17 w 18"/>
                <a:gd name="T1" fmla="*/ 22 h 43"/>
                <a:gd name="T2" fmla="*/ 6 w 18"/>
                <a:gd name="T3" fmla="*/ 42 h 43"/>
                <a:gd name="T4" fmla="*/ 1 w 18"/>
                <a:gd name="T5" fmla="*/ 20 h 43"/>
                <a:gd name="T6" fmla="*/ 12 w 18"/>
                <a:gd name="T7" fmla="*/ 0 h 43"/>
                <a:gd name="T8" fmla="*/ 17 w 18"/>
                <a:gd name="T9" fmla="*/ 2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43">
                  <a:moveTo>
                    <a:pt x="17" y="22"/>
                  </a:moveTo>
                  <a:cubicBezTo>
                    <a:pt x="15" y="34"/>
                    <a:pt x="10" y="43"/>
                    <a:pt x="6" y="42"/>
                  </a:cubicBezTo>
                  <a:cubicBezTo>
                    <a:pt x="2" y="42"/>
                    <a:pt x="0" y="32"/>
                    <a:pt x="1" y="20"/>
                  </a:cubicBezTo>
                  <a:cubicBezTo>
                    <a:pt x="3" y="9"/>
                    <a:pt x="7" y="0"/>
                    <a:pt x="12" y="0"/>
                  </a:cubicBezTo>
                  <a:cubicBezTo>
                    <a:pt x="16" y="1"/>
                    <a:pt x="18" y="11"/>
                    <a:pt x="17" y="22"/>
                  </a:cubicBezTo>
                  <a:close/>
                </a:path>
              </a:pathLst>
            </a:custGeom>
            <a:solidFill>
              <a:srgbClr val="EBAC0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3" name="Freeform 17"/>
            <p:cNvSpPr>
              <a:spLocks/>
            </p:cNvSpPr>
            <p:nvPr/>
          </p:nvSpPr>
          <p:spPr bwMode="auto">
            <a:xfrm>
              <a:off x="889001" y="4359275"/>
              <a:ext cx="311150" cy="639763"/>
            </a:xfrm>
            <a:custGeom>
              <a:avLst/>
              <a:gdLst>
                <a:gd name="T0" fmla="*/ 47 w 55"/>
                <a:gd name="T1" fmla="*/ 51 h 113"/>
                <a:gd name="T2" fmla="*/ 42 w 55"/>
                <a:gd name="T3" fmla="*/ 110 h 113"/>
                <a:gd name="T4" fmla="*/ 8 w 55"/>
                <a:gd name="T5" fmla="*/ 62 h 113"/>
                <a:gd name="T6" fmla="*/ 13 w 55"/>
                <a:gd name="T7" fmla="*/ 3 h 113"/>
                <a:gd name="T8" fmla="*/ 47 w 55"/>
                <a:gd name="T9" fmla="*/ 5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113">
                  <a:moveTo>
                    <a:pt x="47" y="51"/>
                  </a:moveTo>
                  <a:cubicBezTo>
                    <a:pt x="55" y="81"/>
                    <a:pt x="53" y="107"/>
                    <a:pt x="42" y="110"/>
                  </a:cubicBezTo>
                  <a:cubicBezTo>
                    <a:pt x="31" y="113"/>
                    <a:pt x="16" y="91"/>
                    <a:pt x="8" y="62"/>
                  </a:cubicBezTo>
                  <a:cubicBezTo>
                    <a:pt x="0" y="32"/>
                    <a:pt x="2" y="6"/>
                    <a:pt x="13" y="3"/>
                  </a:cubicBezTo>
                  <a:cubicBezTo>
                    <a:pt x="23" y="0"/>
                    <a:pt x="39" y="21"/>
                    <a:pt x="47" y="51"/>
                  </a:cubicBezTo>
                  <a:close/>
                </a:path>
              </a:pathLst>
            </a:custGeom>
            <a:solidFill>
              <a:srgbClr val="F8300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4" name="Freeform 18"/>
            <p:cNvSpPr>
              <a:spLocks/>
            </p:cNvSpPr>
            <p:nvPr/>
          </p:nvSpPr>
          <p:spPr bwMode="auto">
            <a:xfrm>
              <a:off x="5064126" y="4359275"/>
              <a:ext cx="176213" cy="293688"/>
            </a:xfrm>
            <a:custGeom>
              <a:avLst/>
              <a:gdLst>
                <a:gd name="T0" fmla="*/ 17 w 31"/>
                <a:gd name="T1" fmla="*/ 4 h 52"/>
                <a:gd name="T2" fmla="*/ 31 w 31"/>
                <a:gd name="T3" fmla="*/ 18 h 52"/>
                <a:gd name="T4" fmla="*/ 23 w 31"/>
                <a:gd name="T5" fmla="*/ 45 h 52"/>
                <a:gd name="T6" fmla="*/ 5 w 31"/>
                <a:gd name="T7" fmla="*/ 42 h 52"/>
                <a:gd name="T8" fmla="*/ 17 w 31"/>
                <a:gd name="T9" fmla="*/ 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52">
                  <a:moveTo>
                    <a:pt x="17" y="4"/>
                  </a:moveTo>
                  <a:cubicBezTo>
                    <a:pt x="26" y="0"/>
                    <a:pt x="31" y="7"/>
                    <a:pt x="31" y="18"/>
                  </a:cubicBezTo>
                  <a:cubicBezTo>
                    <a:pt x="31" y="26"/>
                    <a:pt x="26" y="40"/>
                    <a:pt x="23" y="45"/>
                  </a:cubicBezTo>
                  <a:cubicBezTo>
                    <a:pt x="17" y="52"/>
                    <a:pt x="9" y="52"/>
                    <a:pt x="5" y="42"/>
                  </a:cubicBezTo>
                  <a:cubicBezTo>
                    <a:pt x="0" y="27"/>
                    <a:pt x="7" y="8"/>
                    <a:pt x="17" y="4"/>
                  </a:cubicBezTo>
                  <a:close/>
                </a:path>
              </a:pathLst>
            </a:custGeom>
            <a:solidFill>
              <a:srgbClr val="EBAC0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5" name="Freeform 19"/>
            <p:cNvSpPr>
              <a:spLocks/>
            </p:cNvSpPr>
            <p:nvPr/>
          </p:nvSpPr>
          <p:spPr bwMode="auto">
            <a:xfrm>
              <a:off x="3143251" y="6102350"/>
              <a:ext cx="604838" cy="322263"/>
            </a:xfrm>
            <a:custGeom>
              <a:avLst/>
              <a:gdLst>
                <a:gd name="T0" fmla="*/ 1 w 107"/>
                <a:gd name="T1" fmla="*/ 36 h 57"/>
                <a:gd name="T2" fmla="*/ 105 w 107"/>
                <a:gd name="T3" fmla="*/ 20 h 57"/>
                <a:gd name="T4" fmla="*/ 1 w 107"/>
                <a:gd name="T5" fmla="*/ 3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7" h="57">
                  <a:moveTo>
                    <a:pt x="1" y="36"/>
                  </a:moveTo>
                  <a:cubicBezTo>
                    <a:pt x="10" y="14"/>
                    <a:pt x="103" y="0"/>
                    <a:pt x="105" y="20"/>
                  </a:cubicBezTo>
                  <a:cubicBezTo>
                    <a:pt x="107" y="41"/>
                    <a:pt x="0" y="57"/>
                    <a:pt x="1" y="36"/>
                  </a:cubicBezTo>
                  <a:close/>
                </a:path>
              </a:pathLst>
            </a:custGeom>
            <a:solidFill>
              <a:srgbClr val="A2B93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6" name="Freeform 20"/>
            <p:cNvSpPr>
              <a:spLocks/>
            </p:cNvSpPr>
            <p:nvPr/>
          </p:nvSpPr>
          <p:spPr bwMode="auto">
            <a:xfrm>
              <a:off x="3860801" y="6051550"/>
              <a:ext cx="260350" cy="220663"/>
            </a:xfrm>
            <a:custGeom>
              <a:avLst/>
              <a:gdLst>
                <a:gd name="T0" fmla="*/ 0 w 46"/>
                <a:gd name="T1" fmla="*/ 30 h 39"/>
                <a:gd name="T2" fmla="*/ 42 w 46"/>
                <a:gd name="T3" fmla="*/ 8 h 39"/>
                <a:gd name="T4" fmla="*/ 0 w 46"/>
                <a:gd name="T5" fmla="*/ 3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9">
                  <a:moveTo>
                    <a:pt x="0" y="30"/>
                  </a:moveTo>
                  <a:cubicBezTo>
                    <a:pt x="0" y="19"/>
                    <a:pt x="38" y="0"/>
                    <a:pt x="42" y="8"/>
                  </a:cubicBezTo>
                  <a:cubicBezTo>
                    <a:pt x="46" y="17"/>
                    <a:pt x="2" y="39"/>
                    <a:pt x="0" y="30"/>
                  </a:cubicBezTo>
                  <a:close/>
                </a:path>
              </a:pathLst>
            </a:custGeom>
            <a:solidFill>
              <a:srgbClr val="EBAC0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7" name="Freeform 21"/>
            <p:cNvSpPr>
              <a:spLocks/>
            </p:cNvSpPr>
            <p:nvPr/>
          </p:nvSpPr>
          <p:spPr bwMode="auto">
            <a:xfrm>
              <a:off x="4178301" y="5626100"/>
              <a:ext cx="417513" cy="374650"/>
            </a:xfrm>
            <a:custGeom>
              <a:avLst/>
              <a:gdLst>
                <a:gd name="T0" fmla="*/ 50 w 74"/>
                <a:gd name="T1" fmla="*/ 48 h 66"/>
                <a:gd name="T2" fmla="*/ 7 w 74"/>
                <a:gd name="T3" fmla="*/ 57 h 66"/>
                <a:gd name="T4" fmla="*/ 24 w 74"/>
                <a:gd name="T5" fmla="*/ 17 h 66"/>
                <a:gd name="T6" fmla="*/ 67 w 74"/>
                <a:gd name="T7" fmla="*/ 8 h 66"/>
                <a:gd name="T8" fmla="*/ 50 w 74"/>
                <a:gd name="T9" fmla="*/ 48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66">
                  <a:moveTo>
                    <a:pt x="50" y="48"/>
                  </a:moveTo>
                  <a:cubicBezTo>
                    <a:pt x="33" y="61"/>
                    <a:pt x="14" y="66"/>
                    <a:pt x="7" y="57"/>
                  </a:cubicBezTo>
                  <a:cubicBezTo>
                    <a:pt x="0" y="49"/>
                    <a:pt x="8" y="31"/>
                    <a:pt x="24" y="17"/>
                  </a:cubicBezTo>
                  <a:cubicBezTo>
                    <a:pt x="41" y="4"/>
                    <a:pt x="60" y="0"/>
                    <a:pt x="67" y="8"/>
                  </a:cubicBezTo>
                  <a:cubicBezTo>
                    <a:pt x="74" y="16"/>
                    <a:pt x="66" y="34"/>
                    <a:pt x="50" y="48"/>
                  </a:cubicBezTo>
                  <a:close/>
                </a:path>
              </a:pathLst>
            </a:custGeom>
            <a:solidFill>
              <a:srgbClr val="EBAC0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05" name="Freeform 705"/>
          <p:cNvSpPr>
            <a:spLocks/>
          </p:cNvSpPr>
          <p:nvPr/>
        </p:nvSpPr>
        <p:spPr bwMode="auto">
          <a:xfrm>
            <a:off x="5557725" y="2151063"/>
            <a:ext cx="865188" cy="4041775"/>
          </a:xfrm>
          <a:custGeom>
            <a:avLst/>
            <a:gdLst>
              <a:gd name="T0" fmla="*/ 134 w 153"/>
              <a:gd name="T1" fmla="*/ 437 h 714"/>
              <a:gd name="T2" fmla="*/ 135 w 153"/>
              <a:gd name="T3" fmla="*/ 435 h 714"/>
              <a:gd name="T4" fmla="*/ 135 w 153"/>
              <a:gd name="T5" fmla="*/ 433 h 714"/>
              <a:gd name="T6" fmla="*/ 120 w 153"/>
              <a:gd name="T7" fmla="*/ 360 h 714"/>
              <a:gd name="T8" fmla="*/ 116 w 153"/>
              <a:gd name="T9" fmla="*/ 356 h 714"/>
              <a:gd name="T10" fmla="*/ 118 w 153"/>
              <a:gd name="T11" fmla="*/ 354 h 714"/>
              <a:gd name="T12" fmla="*/ 134 w 153"/>
              <a:gd name="T13" fmla="*/ 281 h 714"/>
              <a:gd name="T14" fmla="*/ 133 w 153"/>
              <a:gd name="T15" fmla="*/ 279 h 714"/>
              <a:gd name="T16" fmla="*/ 132 w 153"/>
              <a:gd name="T17" fmla="*/ 276 h 714"/>
              <a:gd name="T18" fmla="*/ 151 w 153"/>
              <a:gd name="T19" fmla="*/ 31 h 714"/>
              <a:gd name="T20" fmla="*/ 143 w 153"/>
              <a:gd name="T21" fmla="*/ 16 h 714"/>
              <a:gd name="T22" fmla="*/ 135 w 153"/>
              <a:gd name="T23" fmla="*/ 0 h 714"/>
              <a:gd name="T24" fmla="*/ 100 w 153"/>
              <a:gd name="T25" fmla="*/ 289 h 714"/>
              <a:gd name="T26" fmla="*/ 91 w 153"/>
              <a:gd name="T27" fmla="*/ 331 h 714"/>
              <a:gd name="T28" fmla="*/ 76 w 153"/>
              <a:gd name="T29" fmla="*/ 339 h 714"/>
              <a:gd name="T30" fmla="*/ 68 w 153"/>
              <a:gd name="T31" fmla="*/ 339 h 714"/>
              <a:gd name="T32" fmla="*/ 68 w 153"/>
              <a:gd name="T33" fmla="*/ 340 h 714"/>
              <a:gd name="T34" fmla="*/ 67 w 153"/>
              <a:gd name="T35" fmla="*/ 340 h 714"/>
              <a:gd name="T36" fmla="*/ 66 w 153"/>
              <a:gd name="T37" fmla="*/ 375 h 714"/>
              <a:gd name="T38" fmla="*/ 68 w 153"/>
              <a:gd name="T39" fmla="*/ 375 h 714"/>
              <a:gd name="T40" fmla="*/ 77 w 153"/>
              <a:gd name="T41" fmla="*/ 374 h 714"/>
              <a:gd name="T42" fmla="*/ 93 w 153"/>
              <a:gd name="T43" fmla="*/ 383 h 714"/>
              <a:gd name="T44" fmla="*/ 101 w 153"/>
              <a:gd name="T45" fmla="*/ 425 h 714"/>
              <a:gd name="T46" fmla="*/ 137 w 153"/>
              <a:gd name="T47" fmla="*/ 714 h 714"/>
              <a:gd name="T48" fmla="*/ 153 w 153"/>
              <a:gd name="T49" fmla="*/ 682 h 714"/>
              <a:gd name="T50" fmla="*/ 134 w 153"/>
              <a:gd name="T51" fmla="*/ 437 h 7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53" h="714">
                <a:moveTo>
                  <a:pt x="134" y="437"/>
                </a:moveTo>
                <a:cubicBezTo>
                  <a:pt x="135" y="435"/>
                  <a:pt x="135" y="435"/>
                  <a:pt x="135" y="435"/>
                </a:cubicBezTo>
                <a:cubicBezTo>
                  <a:pt x="135" y="433"/>
                  <a:pt x="135" y="433"/>
                  <a:pt x="135" y="433"/>
                </a:cubicBezTo>
                <a:cubicBezTo>
                  <a:pt x="136" y="428"/>
                  <a:pt x="143" y="387"/>
                  <a:pt x="120" y="360"/>
                </a:cubicBezTo>
                <a:cubicBezTo>
                  <a:pt x="118" y="359"/>
                  <a:pt x="117" y="358"/>
                  <a:pt x="116" y="356"/>
                </a:cubicBezTo>
                <a:cubicBezTo>
                  <a:pt x="117" y="355"/>
                  <a:pt x="117" y="355"/>
                  <a:pt x="118" y="354"/>
                </a:cubicBezTo>
                <a:cubicBezTo>
                  <a:pt x="141" y="327"/>
                  <a:pt x="135" y="285"/>
                  <a:pt x="134" y="281"/>
                </a:cubicBezTo>
                <a:cubicBezTo>
                  <a:pt x="133" y="279"/>
                  <a:pt x="133" y="279"/>
                  <a:pt x="133" y="279"/>
                </a:cubicBezTo>
                <a:cubicBezTo>
                  <a:pt x="132" y="276"/>
                  <a:pt x="132" y="276"/>
                  <a:pt x="132" y="276"/>
                </a:cubicBezTo>
                <a:cubicBezTo>
                  <a:pt x="46" y="90"/>
                  <a:pt x="147" y="34"/>
                  <a:pt x="151" y="31"/>
                </a:cubicBezTo>
                <a:cubicBezTo>
                  <a:pt x="143" y="16"/>
                  <a:pt x="143" y="16"/>
                  <a:pt x="143" y="16"/>
                </a:cubicBezTo>
                <a:cubicBezTo>
                  <a:pt x="135" y="0"/>
                  <a:pt x="135" y="0"/>
                  <a:pt x="135" y="0"/>
                </a:cubicBezTo>
                <a:cubicBezTo>
                  <a:pt x="134" y="1"/>
                  <a:pt x="0" y="72"/>
                  <a:pt x="100" y="289"/>
                </a:cubicBezTo>
                <a:cubicBezTo>
                  <a:pt x="101" y="298"/>
                  <a:pt x="101" y="320"/>
                  <a:pt x="91" y="331"/>
                </a:cubicBezTo>
                <a:cubicBezTo>
                  <a:pt x="88" y="336"/>
                  <a:pt x="82" y="338"/>
                  <a:pt x="76" y="339"/>
                </a:cubicBezTo>
                <a:cubicBezTo>
                  <a:pt x="73" y="339"/>
                  <a:pt x="70" y="339"/>
                  <a:pt x="68" y="339"/>
                </a:cubicBezTo>
                <a:cubicBezTo>
                  <a:pt x="68" y="340"/>
                  <a:pt x="68" y="340"/>
                  <a:pt x="68" y="340"/>
                </a:cubicBezTo>
                <a:cubicBezTo>
                  <a:pt x="67" y="340"/>
                  <a:pt x="67" y="340"/>
                  <a:pt x="67" y="340"/>
                </a:cubicBezTo>
                <a:cubicBezTo>
                  <a:pt x="66" y="375"/>
                  <a:pt x="66" y="375"/>
                  <a:pt x="66" y="375"/>
                </a:cubicBezTo>
                <a:cubicBezTo>
                  <a:pt x="67" y="375"/>
                  <a:pt x="67" y="375"/>
                  <a:pt x="68" y="375"/>
                </a:cubicBezTo>
                <a:cubicBezTo>
                  <a:pt x="71" y="375"/>
                  <a:pt x="74" y="375"/>
                  <a:pt x="77" y="374"/>
                </a:cubicBezTo>
                <a:cubicBezTo>
                  <a:pt x="84" y="375"/>
                  <a:pt x="89" y="378"/>
                  <a:pt x="93" y="383"/>
                </a:cubicBezTo>
                <a:cubicBezTo>
                  <a:pt x="103" y="394"/>
                  <a:pt x="102" y="415"/>
                  <a:pt x="101" y="425"/>
                </a:cubicBezTo>
                <a:cubicBezTo>
                  <a:pt x="2" y="642"/>
                  <a:pt x="135" y="713"/>
                  <a:pt x="137" y="714"/>
                </a:cubicBezTo>
                <a:cubicBezTo>
                  <a:pt x="153" y="682"/>
                  <a:pt x="153" y="682"/>
                  <a:pt x="153" y="682"/>
                </a:cubicBezTo>
                <a:cubicBezTo>
                  <a:pt x="151" y="682"/>
                  <a:pt x="46" y="626"/>
                  <a:pt x="134" y="437"/>
                </a:cubicBezTo>
                <a:close/>
              </a:path>
            </a:pathLst>
          </a:custGeom>
          <a:solidFill>
            <a:schemeClr val="tx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6" name="Freeform 706"/>
          <p:cNvSpPr>
            <a:spLocks/>
          </p:cNvSpPr>
          <p:nvPr/>
        </p:nvSpPr>
        <p:spPr bwMode="auto">
          <a:xfrm>
            <a:off x="6803573" y="2151063"/>
            <a:ext cx="1055688" cy="582613"/>
          </a:xfrm>
          <a:custGeom>
            <a:avLst/>
            <a:gdLst>
              <a:gd name="T0" fmla="*/ 187 w 187"/>
              <a:gd name="T1" fmla="*/ 61 h 103"/>
              <a:gd name="T2" fmla="*/ 145 w 187"/>
              <a:gd name="T3" fmla="*/ 103 h 103"/>
              <a:gd name="T4" fmla="*/ 43 w 187"/>
              <a:gd name="T5" fmla="*/ 103 h 103"/>
              <a:gd name="T6" fmla="*/ 0 w 187"/>
              <a:gd name="T7" fmla="*/ 61 h 103"/>
              <a:gd name="T8" fmla="*/ 0 w 187"/>
              <a:gd name="T9" fmla="*/ 43 h 103"/>
              <a:gd name="T10" fmla="*/ 43 w 187"/>
              <a:gd name="T11" fmla="*/ 0 h 103"/>
              <a:gd name="T12" fmla="*/ 145 w 187"/>
              <a:gd name="T13" fmla="*/ 0 h 103"/>
              <a:gd name="T14" fmla="*/ 187 w 187"/>
              <a:gd name="T15" fmla="*/ 43 h 103"/>
              <a:gd name="T16" fmla="*/ 187 w 187"/>
              <a:gd name="T17" fmla="*/ 61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7" h="103">
                <a:moveTo>
                  <a:pt x="187" y="61"/>
                </a:moveTo>
                <a:cubicBezTo>
                  <a:pt x="187" y="84"/>
                  <a:pt x="168" y="103"/>
                  <a:pt x="145" y="103"/>
                </a:cubicBezTo>
                <a:cubicBezTo>
                  <a:pt x="43" y="103"/>
                  <a:pt x="43" y="103"/>
                  <a:pt x="43" y="103"/>
                </a:cubicBezTo>
                <a:cubicBezTo>
                  <a:pt x="20" y="103"/>
                  <a:pt x="0" y="84"/>
                  <a:pt x="0" y="61"/>
                </a:cubicBezTo>
                <a:cubicBezTo>
                  <a:pt x="0" y="43"/>
                  <a:pt x="0" y="43"/>
                  <a:pt x="0" y="43"/>
                </a:cubicBezTo>
                <a:cubicBezTo>
                  <a:pt x="0" y="19"/>
                  <a:pt x="20" y="0"/>
                  <a:pt x="43" y="0"/>
                </a:cubicBezTo>
                <a:cubicBezTo>
                  <a:pt x="145" y="0"/>
                  <a:pt x="145" y="0"/>
                  <a:pt x="145" y="0"/>
                </a:cubicBezTo>
                <a:cubicBezTo>
                  <a:pt x="168" y="0"/>
                  <a:pt x="187" y="19"/>
                  <a:pt x="187" y="43"/>
                </a:cubicBezTo>
                <a:lnTo>
                  <a:pt x="187" y="61"/>
                </a:lnTo>
                <a:close/>
              </a:path>
            </a:pathLst>
          </a:custGeom>
          <a:solidFill>
            <a:srgbClr val="F8300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7" name="Freeform 707"/>
          <p:cNvSpPr>
            <a:spLocks/>
          </p:cNvSpPr>
          <p:nvPr/>
        </p:nvSpPr>
        <p:spPr bwMode="auto">
          <a:xfrm>
            <a:off x="6803573" y="3011488"/>
            <a:ext cx="1055688" cy="582613"/>
          </a:xfrm>
          <a:custGeom>
            <a:avLst/>
            <a:gdLst>
              <a:gd name="T0" fmla="*/ 187 w 187"/>
              <a:gd name="T1" fmla="*/ 61 h 103"/>
              <a:gd name="T2" fmla="*/ 145 w 187"/>
              <a:gd name="T3" fmla="*/ 103 h 103"/>
              <a:gd name="T4" fmla="*/ 43 w 187"/>
              <a:gd name="T5" fmla="*/ 103 h 103"/>
              <a:gd name="T6" fmla="*/ 0 w 187"/>
              <a:gd name="T7" fmla="*/ 61 h 103"/>
              <a:gd name="T8" fmla="*/ 0 w 187"/>
              <a:gd name="T9" fmla="*/ 43 h 103"/>
              <a:gd name="T10" fmla="*/ 43 w 187"/>
              <a:gd name="T11" fmla="*/ 0 h 103"/>
              <a:gd name="T12" fmla="*/ 145 w 187"/>
              <a:gd name="T13" fmla="*/ 0 h 103"/>
              <a:gd name="T14" fmla="*/ 187 w 187"/>
              <a:gd name="T15" fmla="*/ 43 h 103"/>
              <a:gd name="T16" fmla="*/ 187 w 187"/>
              <a:gd name="T17" fmla="*/ 61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7" h="103">
                <a:moveTo>
                  <a:pt x="187" y="61"/>
                </a:moveTo>
                <a:cubicBezTo>
                  <a:pt x="187" y="84"/>
                  <a:pt x="168" y="103"/>
                  <a:pt x="145" y="103"/>
                </a:cubicBezTo>
                <a:cubicBezTo>
                  <a:pt x="43" y="103"/>
                  <a:pt x="43" y="103"/>
                  <a:pt x="43" y="103"/>
                </a:cubicBezTo>
                <a:cubicBezTo>
                  <a:pt x="20" y="103"/>
                  <a:pt x="0" y="84"/>
                  <a:pt x="0" y="61"/>
                </a:cubicBezTo>
                <a:cubicBezTo>
                  <a:pt x="0" y="43"/>
                  <a:pt x="0" y="43"/>
                  <a:pt x="0" y="43"/>
                </a:cubicBezTo>
                <a:cubicBezTo>
                  <a:pt x="0" y="19"/>
                  <a:pt x="20" y="0"/>
                  <a:pt x="43" y="0"/>
                </a:cubicBezTo>
                <a:cubicBezTo>
                  <a:pt x="145" y="0"/>
                  <a:pt x="145" y="0"/>
                  <a:pt x="145" y="0"/>
                </a:cubicBezTo>
                <a:cubicBezTo>
                  <a:pt x="168" y="0"/>
                  <a:pt x="187" y="19"/>
                  <a:pt x="187" y="43"/>
                </a:cubicBezTo>
                <a:lnTo>
                  <a:pt x="187" y="61"/>
                </a:lnTo>
                <a:close/>
              </a:path>
            </a:pathLst>
          </a:custGeom>
          <a:solidFill>
            <a:srgbClr val="EBAC0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8" name="Freeform 708"/>
          <p:cNvSpPr>
            <a:spLocks/>
          </p:cNvSpPr>
          <p:nvPr/>
        </p:nvSpPr>
        <p:spPr bwMode="auto">
          <a:xfrm>
            <a:off x="6803573" y="3984415"/>
            <a:ext cx="1055688" cy="582613"/>
          </a:xfrm>
          <a:custGeom>
            <a:avLst/>
            <a:gdLst>
              <a:gd name="T0" fmla="*/ 187 w 187"/>
              <a:gd name="T1" fmla="*/ 60 h 103"/>
              <a:gd name="T2" fmla="*/ 145 w 187"/>
              <a:gd name="T3" fmla="*/ 103 h 103"/>
              <a:gd name="T4" fmla="*/ 43 w 187"/>
              <a:gd name="T5" fmla="*/ 103 h 103"/>
              <a:gd name="T6" fmla="*/ 0 w 187"/>
              <a:gd name="T7" fmla="*/ 60 h 103"/>
              <a:gd name="T8" fmla="*/ 0 w 187"/>
              <a:gd name="T9" fmla="*/ 42 h 103"/>
              <a:gd name="T10" fmla="*/ 43 w 187"/>
              <a:gd name="T11" fmla="*/ 0 h 103"/>
              <a:gd name="T12" fmla="*/ 145 w 187"/>
              <a:gd name="T13" fmla="*/ 0 h 103"/>
              <a:gd name="T14" fmla="*/ 187 w 187"/>
              <a:gd name="T15" fmla="*/ 42 h 103"/>
              <a:gd name="T16" fmla="*/ 187 w 187"/>
              <a:gd name="T17" fmla="*/ 60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7" h="103">
                <a:moveTo>
                  <a:pt x="187" y="60"/>
                </a:moveTo>
                <a:cubicBezTo>
                  <a:pt x="187" y="84"/>
                  <a:pt x="168" y="103"/>
                  <a:pt x="145" y="103"/>
                </a:cubicBezTo>
                <a:cubicBezTo>
                  <a:pt x="43" y="103"/>
                  <a:pt x="43" y="103"/>
                  <a:pt x="43" y="103"/>
                </a:cubicBezTo>
                <a:cubicBezTo>
                  <a:pt x="20" y="103"/>
                  <a:pt x="0" y="84"/>
                  <a:pt x="0" y="60"/>
                </a:cubicBezTo>
                <a:cubicBezTo>
                  <a:pt x="0" y="42"/>
                  <a:pt x="0" y="42"/>
                  <a:pt x="0" y="42"/>
                </a:cubicBezTo>
                <a:cubicBezTo>
                  <a:pt x="0" y="19"/>
                  <a:pt x="20" y="0"/>
                  <a:pt x="43" y="0"/>
                </a:cubicBezTo>
                <a:cubicBezTo>
                  <a:pt x="145" y="0"/>
                  <a:pt x="145" y="0"/>
                  <a:pt x="145" y="0"/>
                </a:cubicBezTo>
                <a:cubicBezTo>
                  <a:pt x="168" y="0"/>
                  <a:pt x="187" y="19"/>
                  <a:pt x="187" y="42"/>
                </a:cubicBezTo>
                <a:lnTo>
                  <a:pt x="187" y="60"/>
                </a:lnTo>
                <a:close/>
              </a:path>
            </a:pathLst>
          </a:custGeom>
          <a:solidFill>
            <a:srgbClr val="A2B93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9" name="Freeform 709"/>
          <p:cNvSpPr>
            <a:spLocks/>
          </p:cNvSpPr>
          <p:nvPr/>
        </p:nvSpPr>
        <p:spPr bwMode="auto">
          <a:xfrm>
            <a:off x="6818889" y="5733575"/>
            <a:ext cx="1055688" cy="582613"/>
          </a:xfrm>
          <a:custGeom>
            <a:avLst/>
            <a:gdLst>
              <a:gd name="T0" fmla="*/ 187 w 187"/>
              <a:gd name="T1" fmla="*/ 60 h 103"/>
              <a:gd name="T2" fmla="*/ 145 w 187"/>
              <a:gd name="T3" fmla="*/ 103 h 103"/>
              <a:gd name="T4" fmla="*/ 43 w 187"/>
              <a:gd name="T5" fmla="*/ 103 h 103"/>
              <a:gd name="T6" fmla="*/ 0 w 187"/>
              <a:gd name="T7" fmla="*/ 60 h 103"/>
              <a:gd name="T8" fmla="*/ 0 w 187"/>
              <a:gd name="T9" fmla="*/ 43 h 103"/>
              <a:gd name="T10" fmla="*/ 43 w 187"/>
              <a:gd name="T11" fmla="*/ 0 h 103"/>
              <a:gd name="T12" fmla="*/ 145 w 187"/>
              <a:gd name="T13" fmla="*/ 0 h 103"/>
              <a:gd name="T14" fmla="*/ 187 w 187"/>
              <a:gd name="T15" fmla="*/ 43 h 103"/>
              <a:gd name="T16" fmla="*/ 187 w 187"/>
              <a:gd name="T17" fmla="*/ 60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7" h="103">
                <a:moveTo>
                  <a:pt x="187" y="60"/>
                </a:moveTo>
                <a:cubicBezTo>
                  <a:pt x="187" y="84"/>
                  <a:pt x="168" y="103"/>
                  <a:pt x="145" y="103"/>
                </a:cubicBezTo>
                <a:cubicBezTo>
                  <a:pt x="43" y="103"/>
                  <a:pt x="43" y="103"/>
                  <a:pt x="43" y="103"/>
                </a:cubicBezTo>
                <a:cubicBezTo>
                  <a:pt x="20" y="103"/>
                  <a:pt x="0" y="84"/>
                  <a:pt x="0" y="60"/>
                </a:cubicBezTo>
                <a:cubicBezTo>
                  <a:pt x="0" y="43"/>
                  <a:pt x="0" y="43"/>
                  <a:pt x="0" y="43"/>
                </a:cubicBezTo>
                <a:cubicBezTo>
                  <a:pt x="0" y="19"/>
                  <a:pt x="20" y="0"/>
                  <a:pt x="43" y="0"/>
                </a:cubicBezTo>
                <a:cubicBezTo>
                  <a:pt x="145" y="0"/>
                  <a:pt x="145" y="0"/>
                  <a:pt x="145" y="0"/>
                </a:cubicBezTo>
                <a:cubicBezTo>
                  <a:pt x="168" y="0"/>
                  <a:pt x="187" y="19"/>
                  <a:pt x="187" y="43"/>
                </a:cubicBezTo>
                <a:lnTo>
                  <a:pt x="187" y="60"/>
                </a:lnTo>
                <a:close/>
              </a:path>
            </a:pathLst>
          </a:custGeom>
          <a:solidFill>
            <a:srgbClr val="4C606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0" name="Freeform 710"/>
          <p:cNvSpPr>
            <a:spLocks/>
          </p:cNvSpPr>
          <p:nvPr/>
        </p:nvSpPr>
        <p:spPr bwMode="auto">
          <a:xfrm>
            <a:off x="6803573" y="4836637"/>
            <a:ext cx="1055688" cy="582613"/>
          </a:xfrm>
          <a:custGeom>
            <a:avLst/>
            <a:gdLst>
              <a:gd name="T0" fmla="*/ 187 w 187"/>
              <a:gd name="T1" fmla="*/ 60 h 103"/>
              <a:gd name="T2" fmla="*/ 145 w 187"/>
              <a:gd name="T3" fmla="*/ 103 h 103"/>
              <a:gd name="T4" fmla="*/ 43 w 187"/>
              <a:gd name="T5" fmla="*/ 103 h 103"/>
              <a:gd name="T6" fmla="*/ 0 w 187"/>
              <a:gd name="T7" fmla="*/ 60 h 103"/>
              <a:gd name="T8" fmla="*/ 0 w 187"/>
              <a:gd name="T9" fmla="*/ 43 h 103"/>
              <a:gd name="T10" fmla="*/ 43 w 187"/>
              <a:gd name="T11" fmla="*/ 0 h 103"/>
              <a:gd name="T12" fmla="*/ 145 w 187"/>
              <a:gd name="T13" fmla="*/ 0 h 103"/>
              <a:gd name="T14" fmla="*/ 187 w 187"/>
              <a:gd name="T15" fmla="*/ 43 h 103"/>
              <a:gd name="T16" fmla="*/ 187 w 187"/>
              <a:gd name="T17" fmla="*/ 60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7" h="103">
                <a:moveTo>
                  <a:pt x="187" y="60"/>
                </a:moveTo>
                <a:cubicBezTo>
                  <a:pt x="187" y="84"/>
                  <a:pt x="168" y="103"/>
                  <a:pt x="145" y="103"/>
                </a:cubicBezTo>
                <a:cubicBezTo>
                  <a:pt x="43" y="103"/>
                  <a:pt x="43" y="103"/>
                  <a:pt x="43" y="103"/>
                </a:cubicBezTo>
                <a:cubicBezTo>
                  <a:pt x="20" y="103"/>
                  <a:pt x="0" y="84"/>
                  <a:pt x="0" y="60"/>
                </a:cubicBezTo>
                <a:cubicBezTo>
                  <a:pt x="0" y="43"/>
                  <a:pt x="0" y="43"/>
                  <a:pt x="0" y="43"/>
                </a:cubicBezTo>
                <a:cubicBezTo>
                  <a:pt x="0" y="19"/>
                  <a:pt x="20" y="0"/>
                  <a:pt x="43" y="0"/>
                </a:cubicBezTo>
                <a:cubicBezTo>
                  <a:pt x="145" y="0"/>
                  <a:pt x="145" y="0"/>
                  <a:pt x="145" y="0"/>
                </a:cubicBezTo>
                <a:cubicBezTo>
                  <a:pt x="168" y="0"/>
                  <a:pt x="187" y="19"/>
                  <a:pt x="187" y="43"/>
                </a:cubicBezTo>
                <a:lnTo>
                  <a:pt x="187" y="60"/>
                </a:lnTo>
                <a:close/>
              </a:path>
            </a:pathLst>
          </a:custGeom>
          <a:solidFill>
            <a:srgbClr val="2D886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11" name="文本框 710"/>
          <p:cNvSpPr txBox="1"/>
          <p:nvPr/>
        </p:nvSpPr>
        <p:spPr>
          <a:xfrm>
            <a:off x="8127093" y="2100737"/>
            <a:ext cx="3789589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实现游戏逻辑，展现游戏界面，体现游戏内涵。</a:t>
            </a:r>
            <a:endParaRPr lang="zh-CN" altLang="en-US" sz="16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2" name="文本框 711"/>
          <p:cNvSpPr txBox="1"/>
          <p:nvPr/>
        </p:nvSpPr>
        <p:spPr>
          <a:xfrm>
            <a:off x="8127093" y="2960066"/>
            <a:ext cx="3789589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实现基本的人工智能，如果不认真思考则很容易被战胜。</a:t>
            </a:r>
            <a:endParaRPr lang="zh-CN" altLang="en-US" sz="16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3" name="文本框 712"/>
          <p:cNvSpPr txBox="1"/>
          <p:nvPr/>
        </p:nvSpPr>
        <p:spPr>
          <a:xfrm>
            <a:off x="8127093" y="3961668"/>
            <a:ext cx="3789589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实现基本的样式设计。是两位没有美术细胞的码农的辛勤付出。</a:t>
            </a:r>
          </a:p>
        </p:txBody>
      </p:sp>
      <p:sp>
        <p:nvSpPr>
          <p:cNvPr id="714" name="文本框 713"/>
          <p:cNvSpPr txBox="1"/>
          <p:nvPr/>
        </p:nvSpPr>
        <p:spPr>
          <a:xfrm>
            <a:off x="8127093" y="4826412"/>
            <a:ext cx="3789589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jquery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调用的文件。因为压缩过了所以只有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行。</a:t>
            </a:r>
            <a:endParaRPr lang="zh-CN" altLang="en-US" sz="16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5" name="文本框 714"/>
          <p:cNvSpPr txBox="1"/>
          <p:nvPr/>
        </p:nvSpPr>
        <p:spPr>
          <a:xfrm>
            <a:off x="8127093" y="5650387"/>
            <a:ext cx="3789589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mg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图片占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1.23MB</a:t>
            </a:r>
          </a:p>
          <a:p>
            <a:pPr>
              <a:lnSpc>
                <a:spcPct val="120000"/>
              </a:lnSpc>
            </a:pP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sound</a:t>
            </a:r>
            <a:r>
              <a:rPr lang="zh-CN" altLang="en-US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音频占</a:t>
            </a:r>
            <a:r>
              <a:rPr lang="en-US" altLang="zh-CN" sz="1600" dirty="0" smtClean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7.95MB</a:t>
            </a:r>
            <a:endParaRPr lang="zh-CN" altLang="en-US" sz="16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 rot="18124333">
            <a:off x="1348185" y="2901676"/>
            <a:ext cx="16087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UI.js</a:t>
            </a:r>
            <a:endParaRPr lang="zh-CN" altLang="en-US" sz="4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 rot="3520833">
            <a:off x="3541065" y="3308952"/>
            <a:ext cx="15348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en-US" altLang="zh-CN" sz="4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I.js</a:t>
            </a:r>
            <a:endParaRPr lang="zh-CN" altLang="en-US" sz="4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 rot="19765955">
            <a:off x="2341494" y="4842617"/>
            <a:ext cx="22471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myStyle.css</a:t>
            </a:r>
            <a:endParaRPr lang="zh-CN" altLang="en-US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 rot="18140087">
            <a:off x="4287555" y="4732898"/>
            <a:ext cx="847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img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 rot="2557987">
            <a:off x="1206038" y="5221500"/>
            <a:ext cx="966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sound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856187" y="5868790"/>
            <a:ext cx="1055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9.18MB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 rot="1047608">
            <a:off x="2953497" y="1616340"/>
            <a:ext cx="1800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Jquery.min.js</a:t>
            </a:r>
            <a:endParaRPr lang="zh-CN" altLang="en-US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898646" y="2279453"/>
            <a:ext cx="884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556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行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6898646" y="3165815"/>
            <a:ext cx="884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425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行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6907498" y="4099760"/>
            <a:ext cx="884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401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行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6941762" y="4957342"/>
            <a:ext cx="884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6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行</a:t>
            </a:r>
          </a:p>
        </p:txBody>
      </p:sp>
      <p:sp>
        <p:nvSpPr>
          <p:cNvPr id="42" name="矩形 41"/>
          <p:cNvSpPr/>
          <p:nvPr/>
        </p:nvSpPr>
        <p:spPr>
          <a:xfrm>
            <a:off x="1097002" y="844034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基本文件</a:t>
            </a:r>
            <a:endParaRPr lang="zh-CN" altLang="en-US" sz="3200" dirty="0">
              <a:solidFill>
                <a:schemeClr val="bg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16595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Times New Roman"/>
        <a:ea typeface="黑体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65000"/>
          </a:schemeClr>
        </a:solidFill>
        <a:ln>
          <a:noFill/>
        </a:ln>
      </a:spPr>
      <a:bodyPr rtlCol="0" anchor="ctr"/>
      <a:lstStyle>
        <a:defPPr algn="ctr">
          <a:defRPr sz="20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 smtClean="0">
            <a:solidFill>
              <a:srgbClr val="4C6062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629</TotalTime>
  <Words>801</Words>
  <Application>Microsoft Office PowerPoint</Application>
  <PresentationFormat>宽屏</PresentationFormat>
  <Paragraphs>183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1" baseType="lpstr">
      <vt:lpstr>黑体</vt:lpstr>
      <vt:lpstr>微软雅黑</vt:lpstr>
      <vt:lpstr>Arial</vt:lpstr>
      <vt:lpstr>Bodoni MT Black</vt:lpstr>
      <vt:lpstr>Broadway</vt:lpstr>
      <vt:lpstr>Curlz MT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锐普PPT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群干货</dc:title>
  <dc:creator>叶兵</dc:creator>
  <cp:keywords>国科大PPT分享交流群</cp:keywords>
  <cp:lastModifiedBy>Children</cp:lastModifiedBy>
  <cp:revision>213</cp:revision>
  <dcterms:created xsi:type="dcterms:W3CDTF">2013-07-10T07:37:08Z</dcterms:created>
  <dcterms:modified xsi:type="dcterms:W3CDTF">2014-07-17T00:59:01Z</dcterms:modified>
</cp:coreProperties>
</file>

<file path=docProps/thumbnail.jpeg>
</file>